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60" r:id="rId3"/>
    <p:sldId id="261" r:id="rId4"/>
    <p:sldId id="265" r:id="rId5"/>
    <p:sldId id="266" r:id="rId6"/>
    <p:sldId id="267" r:id="rId7"/>
    <p:sldId id="263" r:id="rId8"/>
    <p:sldId id="268" r:id="rId9"/>
    <p:sldId id="269" r:id="rId10"/>
    <p:sldId id="264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81" r:id="rId20"/>
    <p:sldId id="280" r:id="rId21"/>
  </p:sldIdLst>
  <p:sldSz cx="12192000" cy="6858000"/>
  <p:notesSz cx="6858000" cy="9144000"/>
  <p:custShowLst>
    <p:custShow name="Apresentação personalizada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</p:sldLst>
    </p:custShow>
  </p:custShow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219"/>
    <a:srgbClr val="49087B"/>
    <a:srgbClr val="562B7C"/>
    <a:srgbClr val="FF6801"/>
    <a:srgbClr val="FF6201"/>
    <a:srgbClr val="29173A"/>
    <a:srgbClr val="E4580F"/>
    <a:srgbClr val="4D4FE9"/>
    <a:srgbClr val="EF5A0F"/>
    <a:srgbClr val="8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661" autoAdjust="0"/>
  </p:normalViewPr>
  <p:slideViewPr>
    <p:cSldViewPr snapToGrid="0">
      <p:cViewPr varScale="1">
        <p:scale>
          <a:sx n="37" d="100"/>
          <a:sy n="37" d="100"/>
        </p:scale>
        <p:origin x="1110" y="4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3A536-6CAA-4255-803B-1013F146876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29B0A-9E32-49FD-9434-307E8D0A2F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30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29B0A-9E32-49FD-9434-307E8D0A2FA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57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29B0A-9E32-49FD-9434-307E8D0A2FA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557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29B0A-9E32-49FD-9434-307E8D0A2FA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26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29B0A-9E32-49FD-9434-307E8D0A2FA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64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2CFB7-5B9B-3477-5BB9-B36D888D5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FBB640-ECAD-278C-C8DB-F43E8EBDA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6A1C56-0BCE-9FDB-A3B4-91CAB405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F0CE0F-72C1-C57D-6F01-D56B649F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DAB9C1-5882-C441-4BDE-BE437128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727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4CF20-0C30-9E9B-68EE-D689481F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7725F9-F87D-301C-ED0A-6CD620D95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EA18C9-9646-EFD3-EA58-DE271E89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2C7A8F-D474-75FE-5400-EFE68151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6E9A64-45AF-21AA-DC80-5D43F7BE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492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DA274A-A8D3-6BF9-F08D-C3CCA6B60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0514E13-D2AA-8621-E64D-3382C4E83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53E073-18F1-C1B4-8E8B-619E5E7D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AC690B-CEB1-CD7C-C618-17ACB0F9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D5F342-658E-8BA6-BC40-8003147D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777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BF6ED-A48A-3E55-8734-AA540604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BD20B8-5C85-A58B-DE3C-3931A1F53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30BF3F-2B53-743F-8A4E-70366A9A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A5D270-29E9-D1C3-A08C-F2EF1DFB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16590B-2B1D-0BD5-11EE-1492A212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052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47132-3551-340C-A63D-740BF49C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26CADD-20B8-15D1-664A-886B79DB0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621914-0497-5A8C-B385-A7D698FC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1508F7-0625-481C-B77B-9413714B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87DB84-9F55-4B4E-C048-11CA8619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242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A08E6-9247-1F32-251B-56C17A5E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B81D78-9D66-F566-B55F-20E12374F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DCE7B5-DBA0-F1C1-3830-465ECA4D9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20AC14-701B-326B-3CA9-4D348B40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2B764F-F45D-46F7-0B0C-852A1A8C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7F57B5-3641-BF2C-D605-73CBC12D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658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69D44-25E7-8833-9DB1-EEA9119F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012415-26B7-48E5-E07F-CF9DC3A96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9ACC3A-21FC-767B-F652-F4349FEE3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0E194CA-F66D-2614-B4AA-8884417F5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68790DE-6483-AB54-A268-6B1BA7B05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5E6DA2-8ED0-F89E-738C-0D9124E1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61DE9BE-4959-4909-A4A7-A50BC590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7424CFF-1A02-A2FB-56E3-4738D512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666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047D8-CC01-8277-68D0-0EA28D18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D89F2F-3526-53CF-FC97-F3B2A0FD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E0435C-896A-F41A-2BBF-1C4221FD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46D471-0C14-024F-0068-B6E8BC3E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519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65C4A36-52BF-2AF6-2715-B352EAA57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2BBD70-BEA7-DFF2-97C1-22FFC873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553795-BAAE-A38A-217D-94B30D75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733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CCBE7-D986-3BE3-AFD8-060592C6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A0DA95-3F94-348E-C695-C65C43862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5E1CDD-92B0-E1CC-A971-3AB277B0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895A6C-5B7C-DCBA-4EFF-5572E9ED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822199-9CA2-E79C-A3AA-0AF185CA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4509DE-6962-6C2C-BD25-87A6EFA6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448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9F75E-017A-DDA5-FF70-ED43D2E6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A1A6DB4-BEC2-446C-2EC8-B6D3B4CA6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2DF10D-4E9B-5F64-1AF8-1B7D0BD46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1FD835-960A-5441-18D0-57C5509E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4E25-6C48-EB70-D8AC-78650703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389A5-4AE8-1720-02AF-6C6F5A09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53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B26B701-F2BC-8A01-9BD1-301198245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BCA55-4785-88F3-E48E-063A1F544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18750-5692-D29C-E749-813859E0C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B0692-4B87-4E5F-893A-CE73FBE46AFA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21666C-B214-2BFB-ED8D-8AD8D6414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D90C76-1D8C-29A2-12C7-1BF846A60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6BD23-69B7-4529-8196-B591B754D9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78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5" Type="http://schemas.openxmlformats.org/officeDocument/2006/relationships/image" Target="../media/image20.pn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tângulo 1056">
            <a:extLst>
              <a:ext uri="{FF2B5EF4-FFF2-40B4-BE49-F238E27FC236}">
                <a16:creationId xmlns:a16="http://schemas.microsoft.com/office/drawing/2014/main" id="{D5B98230-746F-7E3F-160F-BA16E22A9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7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8" name="Agrupar 1057">
            <a:extLst>
              <a:ext uri="{FF2B5EF4-FFF2-40B4-BE49-F238E27FC236}">
                <a16:creationId xmlns:a16="http://schemas.microsoft.com/office/drawing/2014/main" id="{441EF531-3743-B8BE-77E6-A8461DC3D103}"/>
              </a:ext>
            </a:extLst>
          </p:cNvPr>
          <p:cNvGrpSpPr/>
          <p:nvPr/>
        </p:nvGrpSpPr>
        <p:grpSpPr>
          <a:xfrm>
            <a:off x="3530424" y="3787891"/>
            <a:ext cx="2013285" cy="2811242"/>
            <a:chOff x="3464788" y="1758653"/>
            <a:chExt cx="2013285" cy="2811242"/>
          </a:xfrm>
        </p:grpSpPr>
        <p:grpSp>
          <p:nvGrpSpPr>
            <p:cNvPr id="1059" name="Agrupar 1058">
              <a:extLst>
                <a:ext uri="{FF2B5EF4-FFF2-40B4-BE49-F238E27FC236}">
                  <a16:creationId xmlns:a16="http://schemas.microsoft.com/office/drawing/2014/main" id="{B285AC2B-AA5E-124B-7A89-79B4EE1451CF}"/>
                </a:ext>
              </a:extLst>
            </p:cNvPr>
            <p:cNvGrpSpPr/>
            <p:nvPr/>
          </p:nvGrpSpPr>
          <p:grpSpPr>
            <a:xfrm>
              <a:off x="3672839" y="1758653"/>
              <a:ext cx="1555969" cy="1627452"/>
              <a:chOff x="4607050" y="1338203"/>
              <a:chExt cx="1302527" cy="1302526"/>
            </a:xfrm>
          </p:grpSpPr>
          <p:grpSp>
            <p:nvGrpSpPr>
              <p:cNvPr id="1061" name="Group 26">
                <a:extLst>
                  <a:ext uri="{FF2B5EF4-FFF2-40B4-BE49-F238E27FC236}">
                    <a16:creationId xmlns:a16="http://schemas.microsoft.com/office/drawing/2014/main" id="{6C1BBF09-AF4F-A492-634B-EF3BEA8904F4}"/>
                  </a:ext>
                </a:extLst>
              </p:cNvPr>
              <p:cNvGrpSpPr/>
              <p:nvPr/>
            </p:nvGrpSpPr>
            <p:grpSpPr>
              <a:xfrm>
                <a:off x="4607050" y="1338203"/>
                <a:ext cx="1260000" cy="1260000"/>
                <a:chOff x="0" y="0"/>
                <a:chExt cx="6350000" cy="6350000"/>
              </a:xfrm>
            </p:grpSpPr>
            <p:sp>
              <p:nvSpPr>
                <p:cNvPr id="1064" name="Freeform 27">
                  <a:extLst>
                    <a:ext uri="{FF2B5EF4-FFF2-40B4-BE49-F238E27FC236}">
                      <a16:creationId xmlns:a16="http://schemas.microsoft.com/office/drawing/2014/main" id="{2D38A47B-180D-2C2D-B435-D2A797DDE065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593EC0"/>
                </a:solidFill>
              </p:spPr>
            </p:sp>
          </p:grpSp>
          <p:grpSp>
            <p:nvGrpSpPr>
              <p:cNvPr id="1062" name="Group 28">
                <a:extLst>
                  <a:ext uri="{FF2B5EF4-FFF2-40B4-BE49-F238E27FC236}">
                    <a16:creationId xmlns:a16="http://schemas.microsoft.com/office/drawing/2014/main" id="{4E1A7478-83AF-5209-AC5A-86A2361BC0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77" y="1380734"/>
                <a:ext cx="1260000" cy="1259995"/>
                <a:chOff x="0" y="0"/>
                <a:chExt cx="6350000" cy="6349975"/>
              </a:xfrm>
            </p:grpSpPr>
            <p:sp>
              <p:nvSpPr>
                <p:cNvPr id="1063" name="Freeform 29">
                  <a:extLst>
                    <a:ext uri="{FF2B5EF4-FFF2-40B4-BE49-F238E27FC236}">
                      <a16:creationId xmlns:a16="http://schemas.microsoft.com/office/drawing/2014/main" id="{A8E61096-E968-5D00-FE9F-6FF8A5A2E72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3"/>
                  <a:stretch>
                    <a:fillRect t="-3106" b="-46952"/>
                  </a:stretch>
                </a:blipFill>
              </p:spPr>
            </p:sp>
          </p:grpSp>
        </p:grpSp>
        <p:sp>
          <p:nvSpPr>
            <p:cNvPr id="1060" name="CaixaDeTexto 1059">
              <a:extLst>
                <a:ext uri="{FF2B5EF4-FFF2-40B4-BE49-F238E27FC236}">
                  <a16:creationId xmlns:a16="http://schemas.microsoft.com/office/drawing/2014/main" id="{516FE4E4-FC5D-9C06-7CA5-30A08590949E}"/>
                </a:ext>
              </a:extLst>
            </p:cNvPr>
            <p:cNvSpPr txBox="1"/>
            <p:nvPr/>
          </p:nvSpPr>
          <p:spPr>
            <a:xfrm>
              <a:off x="3464788" y="3462732"/>
              <a:ext cx="2013285" cy="110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600" b="1" spc="-15" dirty="0" err="1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IsFrankle</a:t>
              </a:r>
              <a:br>
                <a:rPr lang="en-US" sz="1600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600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DESIGNER UI/UX DESIGNER DE APRESENTAÇÃO </a:t>
              </a:r>
            </a:p>
          </p:txBody>
        </p:sp>
      </p:grpSp>
      <p:grpSp>
        <p:nvGrpSpPr>
          <p:cNvPr id="1065" name="Agrupar 1064">
            <a:extLst>
              <a:ext uri="{FF2B5EF4-FFF2-40B4-BE49-F238E27FC236}">
                <a16:creationId xmlns:a16="http://schemas.microsoft.com/office/drawing/2014/main" id="{3F36F395-5A3F-1816-BEBF-49469A54D8B7}"/>
              </a:ext>
            </a:extLst>
          </p:cNvPr>
          <p:cNvGrpSpPr/>
          <p:nvPr/>
        </p:nvGrpSpPr>
        <p:grpSpPr>
          <a:xfrm>
            <a:off x="1896114" y="3774323"/>
            <a:ext cx="1764842" cy="2815592"/>
            <a:chOff x="1830478" y="1745085"/>
            <a:chExt cx="1764842" cy="2815592"/>
          </a:xfrm>
        </p:grpSpPr>
        <p:grpSp>
          <p:nvGrpSpPr>
            <p:cNvPr id="1066" name="Agrupar 1065">
              <a:extLst>
                <a:ext uri="{FF2B5EF4-FFF2-40B4-BE49-F238E27FC236}">
                  <a16:creationId xmlns:a16="http://schemas.microsoft.com/office/drawing/2014/main" id="{277C06E2-2EFD-E565-C04A-C2D7D925F0A7}"/>
                </a:ext>
              </a:extLst>
            </p:cNvPr>
            <p:cNvGrpSpPr/>
            <p:nvPr/>
          </p:nvGrpSpPr>
          <p:grpSpPr>
            <a:xfrm>
              <a:off x="1915117" y="1745085"/>
              <a:ext cx="1556051" cy="1618302"/>
              <a:chOff x="2119389" y="1344050"/>
              <a:chExt cx="1302596" cy="1295203"/>
            </a:xfrm>
          </p:grpSpPr>
          <p:grpSp>
            <p:nvGrpSpPr>
              <p:cNvPr id="1068" name="Group 30">
                <a:extLst>
                  <a:ext uri="{FF2B5EF4-FFF2-40B4-BE49-F238E27FC236}">
                    <a16:creationId xmlns:a16="http://schemas.microsoft.com/office/drawing/2014/main" id="{6FAA8D26-E896-83DE-9A20-15A4574F0521}"/>
                  </a:ext>
                </a:extLst>
              </p:cNvPr>
              <p:cNvGrpSpPr/>
              <p:nvPr/>
            </p:nvGrpSpPr>
            <p:grpSpPr>
              <a:xfrm>
                <a:off x="2119389" y="1344050"/>
                <a:ext cx="1260000" cy="1260000"/>
                <a:chOff x="0" y="0"/>
                <a:chExt cx="6350000" cy="6350000"/>
              </a:xfrm>
            </p:grpSpPr>
            <p:sp>
              <p:nvSpPr>
                <p:cNvPr id="1071" name="Freeform 31">
                  <a:extLst>
                    <a:ext uri="{FF2B5EF4-FFF2-40B4-BE49-F238E27FC236}">
                      <a16:creationId xmlns:a16="http://schemas.microsoft.com/office/drawing/2014/main" id="{8FF3D2BA-D13A-6933-AD61-DF323D5DBC2A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593EC0"/>
                </a:solidFill>
              </p:spPr>
            </p:sp>
          </p:grpSp>
          <p:grpSp>
            <p:nvGrpSpPr>
              <p:cNvPr id="1069" name="Group 32">
                <a:extLst>
                  <a:ext uri="{FF2B5EF4-FFF2-40B4-BE49-F238E27FC236}">
                    <a16:creationId xmlns:a16="http://schemas.microsoft.com/office/drawing/2014/main" id="{3811BBB4-F7F5-7FE3-7CA0-0E0186F658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61985" y="1379256"/>
                <a:ext cx="1260000" cy="1259997"/>
                <a:chOff x="0" y="0"/>
                <a:chExt cx="6350000" cy="6349975"/>
              </a:xfrm>
            </p:grpSpPr>
            <p:sp>
              <p:nvSpPr>
                <p:cNvPr id="1070" name="Freeform 33">
                  <a:extLst>
                    <a:ext uri="{FF2B5EF4-FFF2-40B4-BE49-F238E27FC236}">
                      <a16:creationId xmlns:a16="http://schemas.microsoft.com/office/drawing/2014/main" id="{DC3EADFF-20A9-CF21-39EC-53079513140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</p:spPr>
            </p:sp>
          </p:grpSp>
        </p:grpSp>
        <p:sp>
          <p:nvSpPr>
            <p:cNvPr id="1067" name="CaixaDeTexto 1066">
              <a:extLst>
                <a:ext uri="{FF2B5EF4-FFF2-40B4-BE49-F238E27FC236}">
                  <a16:creationId xmlns:a16="http://schemas.microsoft.com/office/drawing/2014/main" id="{8539A190-5382-8749-DED9-BCEB2B2771C7}"/>
                </a:ext>
              </a:extLst>
            </p:cNvPr>
            <p:cNvSpPr txBox="1"/>
            <p:nvPr/>
          </p:nvSpPr>
          <p:spPr>
            <a:xfrm>
              <a:off x="1830478" y="3453514"/>
              <a:ext cx="1764842" cy="110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600" b="1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Anderson Almeida</a:t>
              </a:r>
            </a:p>
            <a:p>
              <a:pPr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600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SCRUM MASTER E BACK-END</a:t>
              </a:r>
            </a:p>
          </p:txBody>
        </p:sp>
      </p:grpSp>
      <p:grpSp>
        <p:nvGrpSpPr>
          <p:cNvPr id="1072" name="Agrupar 1071">
            <a:extLst>
              <a:ext uri="{FF2B5EF4-FFF2-40B4-BE49-F238E27FC236}">
                <a16:creationId xmlns:a16="http://schemas.microsoft.com/office/drawing/2014/main" id="{14C940B6-23F3-8C75-2C31-AE7EE1BB6399}"/>
              </a:ext>
            </a:extLst>
          </p:cNvPr>
          <p:cNvGrpSpPr/>
          <p:nvPr/>
        </p:nvGrpSpPr>
        <p:grpSpPr>
          <a:xfrm>
            <a:off x="144511" y="3774323"/>
            <a:ext cx="1764842" cy="2584969"/>
            <a:chOff x="78875" y="1745085"/>
            <a:chExt cx="1764842" cy="2584969"/>
          </a:xfrm>
        </p:grpSpPr>
        <p:grpSp>
          <p:nvGrpSpPr>
            <p:cNvPr id="1073" name="Agrupar 1072">
              <a:extLst>
                <a:ext uri="{FF2B5EF4-FFF2-40B4-BE49-F238E27FC236}">
                  <a16:creationId xmlns:a16="http://schemas.microsoft.com/office/drawing/2014/main" id="{24EA280D-3B1E-3EF8-2041-71134D5CF723}"/>
                </a:ext>
              </a:extLst>
            </p:cNvPr>
            <p:cNvGrpSpPr/>
            <p:nvPr/>
          </p:nvGrpSpPr>
          <p:grpSpPr>
            <a:xfrm>
              <a:off x="209763" y="1745085"/>
              <a:ext cx="1555079" cy="1626518"/>
              <a:chOff x="937293" y="1344050"/>
              <a:chExt cx="1301782" cy="1301779"/>
            </a:xfrm>
          </p:grpSpPr>
          <p:grpSp>
            <p:nvGrpSpPr>
              <p:cNvPr id="1075" name="Group 18">
                <a:extLst>
                  <a:ext uri="{FF2B5EF4-FFF2-40B4-BE49-F238E27FC236}">
                    <a16:creationId xmlns:a16="http://schemas.microsoft.com/office/drawing/2014/main" id="{04ACFCD0-2502-795A-52F2-C04BBEFA2FC5}"/>
                  </a:ext>
                </a:extLst>
              </p:cNvPr>
              <p:cNvGrpSpPr/>
              <p:nvPr/>
            </p:nvGrpSpPr>
            <p:grpSpPr>
              <a:xfrm>
                <a:off x="937293" y="1344050"/>
                <a:ext cx="1260000" cy="1260000"/>
                <a:chOff x="0" y="0"/>
                <a:chExt cx="6350000" cy="6350000"/>
              </a:xfrm>
            </p:grpSpPr>
            <p:sp>
              <p:nvSpPr>
                <p:cNvPr id="1078" name="Freeform 19">
                  <a:extLst>
                    <a:ext uri="{FF2B5EF4-FFF2-40B4-BE49-F238E27FC236}">
                      <a16:creationId xmlns:a16="http://schemas.microsoft.com/office/drawing/2014/main" id="{E183A7C3-3311-66C2-CDC2-0C9FEDE554D2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593EC0"/>
                </a:solidFill>
              </p:spPr>
            </p:sp>
          </p:grpSp>
          <p:grpSp>
            <p:nvGrpSpPr>
              <p:cNvPr id="1076" name="Group 20">
                <a:extLst>
                  <a:ext uri="{FF2B5EF4-FFF2-40B4-BE49-F238E27FC236}">
                    <a16:creationId xmlns:a16="http://schemas.microsoft.com/office/drawing/2014/main" id="{3B42109C-DEAE-E76B-C668-270EA3071AB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79075" y="1385834"/>
                <a:ext cx="1260000" cy="1259995"/>
                <a:chOff x="0" y="0"/>
                <a:chExt cx="6350000" cy="6349975"/>
              </a:xfrm>
            </p:grpSpPr>
            <p:sp>
              <p:nvSpPr>
                <p:cNvPr id="1077" name="Freeform 21">
                  <a:extLst>
                    <a:ext uri="{FF2B5EF4-FFF2-40B4-BE49-F238E27FC236}">
                      <a16:creationId xmlns:a16="http://schemas.microsoft.com/office/drawing/2014/main" id="{06F62CA2-7F45-BD66-C677-EE8A159AB47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5"/>
                  <a:stretch>
                    <a:fillRect t="-4366" b="-45633"/>
                  </a:stretch>
                </a:blipFill>
              </p:spPr>
            </p:sp>
          </p:grpSp>
        </p:grpSp>
        <p:sp>
          <p:nvSpPr>
            <p:cNvPr id="1074" name="CaixaDeTexto 1073">
              <a:extLst>
                <a:ext uri="{FF2B5EF4-FFF2-40B4-BE49-F238E27FC236}">
                  <a16:creationId xmlns:a16="http://schemas.microsoft.com/office/drawing/2014/main" id="{59BF90EA-356D-C966-DBA3-86B679A52719}"/>
                </a:ext>
              </a:extLst>
            </p:cNvPr>
            <p:cNvSpPr txBox="1"/>
            <p:nvPr/>
          </p:nvSpPr>
          <p:spPr>
            <a:xfrm flipH="1">
              <a:off x="78875" y="3468280"/>
              <a:ext cx="1764842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600" b="1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Gabriel Marcelo </a:t>
              </a:r>
            </a:p>
            <a:p>
              <a:pPr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 E COMUNICAÇÃO</a:t>
              </a:r>
            </a:p>
          </p:txBody>
        </p:sp>
      </p:grpSp>
      <p:grpSp>
        <p:nvGrpSpPr>
          <p:cNvPr id="1079" name="Agrupar 1078">
            <a:extLst>
              <a:ext uri="{FF2B5EF4-FFF2-40B4-BE49-F238E27FC236}">
                <a16:creationId xmlns:a16="http://schemas.microsoft.com/office/drawing/2014/main" id="{0960B8B0-C840-F35F-04C0-A28AFACB129F}"/>
              </a:ext>
            </a:extLst>
          </p:cNvPr>
          <p:cNvGrpSpPr/>
          <p:nvPr/>
        </p:nvGrpSpPr>
        <p:grpSpPr>
          <a:xfrm>
            <a:off x="7089117" y="3815291"/>
            <a:ext cx="1621372" cy="2785716"/>
            <a:chOff x="7023481" y="1786053"/>
            <a:chExt cx="1621372" cy="2785716"/>
          </a:xfrm>
        </p:grpSpPr>
        <p:sp>
          <p:nvSpPr>
            <p:cNvPr id="1080" name="CaixaDeTexto 1079">
              <a:extLst>
                <a:ext uri="{FF2B5EF4-FFF2-40B4-BE49-F238E27FC236}">
                  <a16:creationId xmlns:a16="http://schemas.microsoft.com/office/drawing/2014/main" id="{0B06191C-0A64-BFC3-1F8B-26FE7E1C32B1}"/>
                </a:ext>
              </a:extLst>
            </p:cNvPr>
            <p:cNvSpPr txBox="1"/>
            <p:nvPr/>
          </p:nvSpPr>
          <p:spPr>
            <a:xfrm>
              <a:off x="7085166" y="3453514"/>
              <a:ext cx="1559687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800" b="1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Luan Oliveira</a:t>
              </a:r>
            </a:p>
            <a:p>
              <a:pPr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800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800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DESIGNER, FINANCEIRO</a:t>
              </a:r>
            </a:p>
          </p:txBody>
        </p:sp>
        <p:grpSp>
          <p:nvGrpSpPr>
            <p:cNvPr id="1081" name="Agrupar 1080">
              <a:extLst>
                <a:ext uri="{FF2B5EF4-FFF2-40B4-BE49-F238E27FC236}">
                  <a16:creationId xmlns:a16="http://schemas.microsoft.com/office/drawing/2014/main" id="{4A24F318-2250-FD39-8194-9478E9875215}"/>
                </a:ext>
              </a:extLst>
            </p:cNvPr>
            <p:cNvGrpSpPr/>
            <p:nvPr/>
          </p:nvGrpSpPr>
          <p:grpSpPr>
            <a:xfrm>
              <a:off x="7023481" y="1786053"/>
              <a:ext cx="1557302" cy="1617105"/>
              <a:chOff x="3341899" y="1315242"/>
              <a:chExt cx="1303643" cy="1294245"/>
            </a:xfrm>
          </p:grpSpPr>
          <p:grpSp>
            <p:nvGrpSpPr>
              <p:cNvPr id="1082" name="Group 22">
                <a:extLst>
                  <a:ext uri="{FF2B5EF4-FFF2-40B4-BE49-F238E27FC236}">
                    <a16:creationId xmlns:a16="http://schemas.microsoft.com/office/drawing/2014/main" id="{0F53BC3F-F5F2-1AD3-D7F3-FCA5BFDDEC2B}"/>
                  </a:ext>
                </a:extLst>
              </p:cNvPr>
              <p:cNvGrpSpPr/>
              <p:nvPr/>
            </p:nvGrpSpPr>
            <p:grpSpPr>
              <a:xfrm>
                <a:off x="3341899" y="1315242"/>
                <a:ext cx="1260000" cy="1260000"/>
                <a:chOff x="0" y="0"/>
                <a:chExt cx="6350000" cy="6350000"/>
              </a:xfrm>
            </p:grpSpPr>
            <p:sp>
              <p:nvSpPr>
                <p:cNvPr id="1085" name="Freeform 23">
                  <a:extLst>
                    <a:ext uri="{FF2B5EF4-FFF2-40B4-BE49-F238E27FC236}">
                      <a16:creationId xmlns:a16="http://schemas.microsoft.com/office/drawing/2014/main" id="{BA8678DC-7DE6-05BF-3C1D-DEC8FA051557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593EC0"/>
                </a:solidFill>
              </p:spPr>
            </p:sp>
          </p:grpSp>
          <p:grpSp>
            <p:nvGrpSpPr>
              <p:cNvPr id="1083" name="Group 24">
                <a:extLst>
                  <a:ext uri="{FF2B5EF4-FFF2-40B4-BE49-F238E27FC236}">
                    <a16:creationId xmlns:a16="http://schemas.microsoft.com/office/drawing/2014/main" id="{53FD0193-AD54-B3D1-6456-CF603B8949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85542" y="1349493"/>
                <a:ext cx="1260000" cy="1259994"/>
                <a:chOff x="8" y="-6"/>
                <a:chExt cx="6350000" cy="6349975"/>
              </a:xfrm>
            </p:grpSpPr>
            <p:sp>
              <p:nvSpPr>
                <p:cNvPr id="1084" name="Freeform 25">
                  <a:extLst>
                    <a:ext uri="{FF2B5EF4-FFF2-40B4-BE49-F238E27FC236}">
                      <a16:creationId xmlns:a16="http://schemas.microsoft.com/office/drawing/2014/main" id="{B834B417-1A72-5FB4-46BC-A69FBA6550F2}"/>
                    </a:ext>
                  </a:extLst>
                </p:cNvPr>
                <p:cNvSpPr/>
                <p:nvPr/>
              </p:nvSpPr>
              <p:spPr>
                <a:xfrm>
                  <a:off x="8" y="-6"/>
                  <a:ext cx="6350000" cy="63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6"/>
                  <a:stretch>
                    <a:fillRect t="-6992" b="-43101"/>
                  </a:stretch>
                </a:blipFill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</p:grpSp>
      </p:grpSp>
      <p:grpSp>
        <p:nvGrpSpPr>
          <p:cNvPr id="1086" name="Agrupar 1085">
            <a:extLst>
              <a:ext uri="{FF2B5EF4-FFF2-40B4-BE49-F238E27FC236}">
                <a16:creationId xmlns:a16="http://schemas.microsoft.com/office/drawing/2014/main" id="{5C37D1CE-586D-31D2-A999-659080D8E4C7}"/>
              </a:ext>
            </a:extLst>
          </p:cNvPr>
          <p:cNvGrpSpPr/>
          <p:nvPr/>
        </p:nvGrpSpPr>
        <p:grpSpPr>
          <a:xfrm>
            <a:off x="5268789" y="3801991"/>
            <a:ext cx="2013286" cy="2840211"/>
            <a:chOff x="5203153" y="1772753"/>
            <a:chExt cx="2013286" cy="2840211"/>
          </a:xfrm>
        </p:grpSpPr>
        <p:grpSp>
          <p:nvGrpSpPr>
            <p:cNvPr id="1087" name="Agrupar 1086">
              <a:extLst>
                <a:ext uri="{FF2B5EF4-FFF2-40B4-BE49-F238E27FC236}">
                  <a16:creationId xmlns:a16="http://schemas.microsoft.com/office/drawing/2014/main" id="{4B0FA9FD-7B85-C107-5E16-FB95B8E9E04E}"/>
                </a:ext>
              </a:extLst>
            </p:cNvPr>
            <p:cNvGrpSpPr/>
            <p:nvPr/>
          </p:nvGrpSpPr>
          <p:grpSpPr>
            <a:xfrm>
              <a:off x="5370950" y="1772753"/>
              <a:ext cx="1574084" cy="1609012"/>
              <a:chOff x="6111976" y="1338203"/>
              <a:chExt cx="1317692" cy="1287768"/>
            </a:xfrm>
          </p:grpSpPr>
          <p:grpSp>
            <p:nvGrpSpPr>
              <p:cNvPr id="1089" name="Group 14">
                <a:extLst>
                  <a:ext uri="{FF2B5EF4-FFF2-40B4-BE49-F238E27FC236}">
                    <a16:creationId xmlns:a16="http://schemas.microsoft.com/office/drawing/2014/main" id="{CD04C555-EE28-0BBA-3BF2-6B49F268B638}"/>
                  </a:ext>
                </a:extLst>
              </p:cNvPr>
              <p:cNvGrpSpPr/>
              <p:nvPr/>
            </p:nvGrpSpPr>
            <p:grpSpPr>
              <a:xfrm>
                <a:off x="6111976" y="1338203"/>
                <a:ext cx="1260000" cy="1260000"/>
                <a:chOff x="14168" y="0"/>
                <a:chExt cx="5992320" cy="6350000"/>
              </a:xfrm>
            </p:grpSpPr>
            <p:sp>
              <p:nvSpPr>
                <p:cNvPr id="1092" name="Freeform 15">
                  <a:extLst>
                    <a:ext uri="{FF2B5EF4-FFF2-40B4-BE49-F238E27FC236}">
                      <a16:creationId xmlns:a16="http://schemas.microsoft.com/office/drawing/2014/main" id="{7428CDF5-40A7-9A00-168C-DFD9F5B7346C}"/>
                    </a:ext>
                  </a:extLst>
                </p:cNvPr>
                <p:cNvSpPr/>
                <p:nvPr/>
              </p:nvSpPr>
              <p:spPr>
                <a:xfrm>
                  <a:off x="14168" y="0"/>
                  <a:ext cx="599232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593EC0"/>
                </a:solidFill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grpSp>
            <p:nvGrpSpPr>
              <p:cNvPr id="1090" name="Group 16">
                <a:extLst>
                  <a:ext uri="{FF2B5EF4-FFF2-40B4-BE49-F238E27FC236}">
                    <a16:creationId xmlns:a16="http://schemas.microsoft.com/office/drawing/2014/main" id="{B5E938AB-6759-4FD9-AB3F-56D209869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69663" y="1365971"/>
                <a:ext cx="1260005" cy="1260000"/>
                <a:chOff x="-147918" y="-104261"/>
                <a:chExt cx="6350000" cy="6349975"/>
              </a:xfrm>
            </p:grpSpPr>
            <p:sp>
              <p:nvSpPr>
                <p:cNvPr id="1091" name="Freeform 17">
                  <a:extLst>
                    <a:ext uri="{FF2B5EF4-FFF2-40B4-BE49-F238E27FC236}">
                      <a16:creationId xmlns:a16="http://schemas.microsoft.com/office/drawing/2014/main" id="{7E3370C7-C49F-7F81-384D-3BF5D6FB463E}"/>
                    </a:ext>
                  </a:extLst>
                </p:cNvPr>
                <p:cNvSpPr/>
                <p:nvPr/>
              </p:nvSpPr>
              <p:spPr>
                <a:xfrm>
                  <a:off x="-147918" y="-104261"/>
                  <a:ext cx="6350000" cy="63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 t="-1787" b="-48212"/>
                  </a:stretch>
                </a:blipFill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</p:grpSp>
        <p:sp>
          <p:nvSpPr>
            <p:cNvPr id="1088" name="CaixaDeTexto 1087">
              <a:extLst>
                <a:ext uri="{FF2B5EF4-FFF2-40B4-BE49-F238E27FC236}">
                  <a16:creationId xmlns:a16="http://schemas.microsoft.com/office/drawing/2014/main" id="{9E521105-E060-E199-9F70-BAEE00510552}"/>
                </a:ext>
              </a:extLst>
            </p:cNvPr>
            <p:cNvSpPr txBox="1"/>
            <p:nvPr/>
          </p:nvSpPr>
          <p:spPr>
            <a:xfrm>
              <a:off x="5203153" y="3494709"/>
              <a:ext cx="2013286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800" b="1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Guilherme </a:t>
              </a:r>
              <a:r>
                <a:rPr lang="en-US" sz="1800" b="1" spc="-15" dirty="0" err="1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Romeiro</a:t>
              </a:r>
              <a:endParaRPr lang="en-US" sz="1800" b="1" spc="-15" dirty="0">
                <a:solidFill>
                  <a:srgbClr val="F582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800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SCRUM MASTER</a:t>
              </a:r>
              <a:br>
                <a:rPr lang="en-US" sz="1800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800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FULL-STACK</a:t>
              </a:r>
            </a:p>
          </p:txBody>
        </p:sp>
      </p:grpSp>
      <p:grpSp>
        <p:nvGrpSpPr>
          <p:cNvPr id="1093" name="Agrupar 1092">
            <a:extLst>
              <a:ext uri="{FF2B5EF4-FFF2-40B4-BE49-F238E27FC236}">
                <a16:creationId xmlns:a16="http://schemas.microsoft.com/office/drawing/2014/main" id="{DF16B60D-8C69-8D47-2E9B-10992708EEE8}"/>
              </a:ext>
            </a:extLst>
          </p:cNvPr>
          <p:cNvGrpSpPr/>
          <p:nvPr/>
        </p:nvGrpSpPr>
        <p:grpSpPr>
          <a:xfrm>
            <a:off x="8690086" y="3787891"/>
            <a:ext cx="1636247" cy="2616147"/>
            <a:chOff x="8624450" y="1758653"/>
            <a:chExt cx="1636247" cy="2616147"/>
          </a:xfrm>
        </p:grpSpPr>
        <p:grpSp>
          <p:nvGrpSpPr>
            <p:cNvPr id="1094" name="Agrupar 1093">
              <a:extLst>
                <a:ext uri="{FF2B5EF4-FFF2-40B4-BE49-F238E27FC236}">
                  <a16:creationId xmlns:a16="http://schemas.microsoft.com/office/drawing/2014/main" id="{1BB411BA-F923-00CC-D381-744C6CDF38A9}"/>
                </a:ext>
              </a:extLst>
            </p:cNvPr>
            <p:cNvGrpSpPr/>
            <p:nvPr/>
          </p:nvGrpSpPr>
          <p:grpSpPr>
            <a:xfrm>
              <a:off x="8624450" y="1758653"/>
              <a:ext cx="1563045" cy="1634855"/>
              <a:chOff x="7661120" y="1386659"/>
              <a:chExt cx="1308451" cy="1308451"/>
            </a:xfrm>
          </p:grpSpPr>
          <p:grpSp>
            <p:nvGrpSpPr>
              <p:cNvPr id="1096" name="Group 34">
                <a:extLst>
                  <a:ext uri="{FF2B5EF4-FFF2-40B4-BE49-F238E27FC236}">
                    <a16:creationId xmlns:a16="http://schemas.microsoft.com/office/drawing/2014/main" id="{BF0CBAE0-9631-F61F-C9B3-442923BAC575}"/>
                  </a:ext>
                </a:extLst>
              </p:cNvPr>
              <p:cNvGrpSpPr/>
              <p:nvPr/>
            </p:nvGrpSpPr>
            <p:grpSpPr>
              <a:xfrm>
                <a:off x="7661120" y="1386659"/>
                <a:ext cx="1260000" cy="1260000"/>
                <a:chOff x="0" y="0"/>
                <a:chExt cx="6350000" cy="6350000"/>
              </a:xfrm>
            </p:grpSpPr>
            <p:sp>
              <p:nvSpPr>
                <p:cNvPr id="1099" name="Freeform 35">
                  <a:extLst>
                    <a:ext uri="{FF2B5EF4-FFF2-40B4-BE49-F238E27FC236}">
                      <a16:creationId xmlns:a16="http://schemas.microsoft.com/office/drawing/2014/main" id="{6D7DDCFA-82A7-CE8F-6D7A-EF4310192721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593EC0"/>
                </a:solidFill>
              </p:spPr>
            </p:sp>
          </p:grpSp>
          <p:grpSp>
            <p:nvGrpSpPr>
              <p:cNvPr id="1097" name="Group 36">
                <a:extLst>
                  <a:ext uri="{FF2B5EF4-FFF2-40B4-BE49-F238E27FC236}">
                    <a16:creationId xmlns:a16="http://schemas.microsoft.com/office/drawing/2014/main" id="{7E76002E-9B2A-C285-BFB9-A45B261009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09571" y="1435115"/>
                <a:ext cx="1260000" cy="1259995"/>
                <a:chOff x="0" y="0"/>
                <a:chExt cx="6350000" cy="6349975"/>
              </a:xfrm>
            </p:grpSpPr>
            <p:sp>
              <p:nvSpPr>
                <p:cNvPr id="1098" name="Freeform 37">
                  <a:extLst>
                    <a:ext uri="{FF2B5EF4-FFF2-40B4-BE49-F238E27FC236}">
                      <a16:creationId xmlns:a16="http://schemas.microsoft.com/office/drawing/2014/main" id="{C91F1A56-E8DA-7208-D9C6-A0EDD32BADB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8"/>
                  <a:stretch>
                    <a:fillRect t="-12107" b="-37951"/>
                  </a:stretch>
                </a:blipFill>
              </p:spPr>
            </p:sp>
          </p:grpSp>
        </p:grpSp>
        <p:sp>
          <p:nvSpPr>
            <p:cNvPr id="1095" name="CaixaDeTexto 1094">
              <a:extLst>
                <a:ext uri="{FF2B5EF4-FFF2-40B4-BE49-F238E27FC236}">
                  <a16:creationId xmlns:a16="http://schemas.microsoft.com/office/drawing/2014/main" id="{ADF1B43D-6AC2-6F2C-9DF3-40312F70787A}"/>
                </a:ext>
              </a:extLst>
            </p:cNvPr>
            <p:cNvSpPr txBox="1"/>
            <p:nvPr/>
          </p:nvSpPr>
          <p:spPr>
            <a:xfrm>
              <a:off x="8701010" y="3513026"/>
              <a:ext cx="1559687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800" b="1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João Paulo</a:t>
              </a:r>
            </a:p>
            <a:p>
              <a:pPr marL="0" lvl="0" indent="0" algn="ctr">
                <a:lnSpc>
                  <a:spcPts val="1993"/>
                </a:lnSpc>
                <a:spcBef>
                  <a:spcPct val="0"/>
                </a:spcBef>
              </a:pPr>
              <a:br>
                <a:rPr lang="en-US" sz="1800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800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FRONT-END</a:t>
              </a:r>
              <a:endParaRPr lang="en-US" sz="1800" spc="-15" dirty="0">
                <a:solidFill>
                  <a:srgbClr val="F582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00" name="Agrupar 1099">
            <a:extLst>
              <a:ext uri="{FF2B5EF4-FFF2-40B4-BE49-F238E27FC236}">
                <a16:creationId xmlns:a16="http://schemas.microsoft.com/office/drawing/2014/main" id="{FF99D736-0FD2-2EFC-7484-14A197B7E8FB}"/>
              </a:ext>
            </a:extLst>
          </p:cNvPr>
          <p:cNvGrpSpPr/>
          <p:nvPr/>
        </p:nvGrpSpPr>
        <p:grpSpPr>
          <a:xfrm>
            <a:off x="10481470" y="3818161"/>
            <a:ext cx="1563045" cy="2585877"/>
            <a:chOff x="10415834" y="1788923"/>
            <a:chExt cx="1563045" cy="2585877"/>
          </a:xfrm>
        </p:grpSpPr>
        <p:grpSp>
          <p:nvGrpSpPr>
            <p:cNvPr id="1101" name="Agrupar 1100">
              <a:extLst>
                <a:ext uri="{FF2B5EF4-FFF2-40B4-BE49-F238E27FC236}">
                  <a16:creationId xmlns:a16="http://schemas.microsoft.com/office/drawing/2014/main" id="{C89BA3AD-6193-1CC8-3698-6F5FEFBBBDAC}"/>
                </a:ext>
              </a:extLst>
            </p:cNvPr>
            <p:cNvGrpSpPr/>
            <p:nvPr/>
          </p:nvGrpSpPr>
          <p:grpSpPr>
            <a:xfrm>
              <a:off x="10415834" y="1788923"/>
              <a:ext cx="1563045" cy="1634855"/>
              <a:chOff x="9168861" y="1338203"/>
              <a:chExt cx="1308451" cy="1308451"/>
            </a:xfrm>
          </p:grpSpPr>
          <p:grpSp>
            <p:nvGrpSpPr>
              <p:cNvPr id="1103" name="Group 10">
                <a:extLst>
                  <a:ext uri="{FF2B5EF4-FFF2-40B4-BE49-F238E27FC236}">
                    <a16:creationId xmlns:a16="http://schemas.microsoft.com/office/drawing/2014/main" id="{BFBAF161-BBBB-2925-5DAF-8D26AC100F8C}"/>
                  </a:ext>
                </a:extLst>
              </p:cNvPr>
              <p:cNvGrpSpPr/>
              <p:nvPr/>
            </p:nvGrpSpPr>
            <p:grpSpPr>
              <a:xfrm>
                <a:off x="9168861" y="1338203"/>
                <a:ext cx="1260000" cy="1260000"/>
                <a:chOff x="0" y="0"/>
                <a:chExt cx="6350000" cy="6350000"/>
              </a:xfrm>
            </p:grpSpPr>
            <p:sp>
              <p:nvSpPr>
                <p:cNvPr id="1106" name="Freeform 11">
                  <a:extLst>
                    <a:ext uri="{FF2B5EF4-FFF2-40B4-BE49-F238E27FC236}">
                      <a16:creationId xmlns:a16="http://schemas.microsoft.com/office/drawing/2014/main" id="{BF4FF4CD-1CF5-AC62-D11A-1BE2B70C61FB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593EC0"/>
                </a:solidFill>
              </p:spPr>
            </p:sp>
          </p:grpSp>
          <p:grpSp>
            <p:nvGrpSpPr>
              <p:cNvPr id="1104" name="Group 12">
                <a:extLst>
                  <a:ext uri="{FF2B5EF4-FFF2-40B4-BE49-F238E27FC236}">
                    <a16:creationId xmlns:a16="http://schemas.microsoft.com/office/drawing/2014/main" id="{408B2F22-3CAB-9790-286A-27F6E98A69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17312" y="1386659"/>
                <a:ext cx="1260000" cy="1259995"/>
                <a:chOff x="0" y="0"/>
                <a:chExt cx="6350000" cy="6349975"/>
              </a:xfrm>
            </p:grpSpPr>
            <p:sp>
              <p:nvSpPr>
                <p:cNvPr id="1105" name="Freeform 13">
                  <a:extLst>
                    <a:ext uri="{FF2B5EF4-FFF2-40B4-BE49-F238E27FC236}">
                      <a16:creationId xmlns:a16="http://schemas.microsoft.com/office/drawing/2014/main" id="{4F396304-34DF-CF36-62FB-2E55C9FC5B5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9"/>
                  <a:stretch>
                    <a:fillRect t="-10679" b="-10679"/>
                  </a:stretch>
                </a:blipFill>
              </p:spPr>
            </p:sp>
          </p:grpSp>
        </p:grpSp>
        <p:sp>
          <p:nvSpPr>
            <p:cNvPr id="1102" name="CaixaDeTexto 1101">
              <a:extLst>
                <a:ext uri="{FF2B5EF4-FFF2-40B4-BE49-F238E27FC236}">
                  <a16:creationId xmlns:a16="http://schemas.microsoft.com/office/drawing/2014/main" id="{C7E207F4-358D-B8EA-080A-703026049E16}"/>
                </a:ext>
              </a:extLst>
            </p:cNvPr>
            <p:cNvSpPr txBox="1"/>
            <p:nvPr/>
          </p:nvSpPr>
          <p:spPr>
            <a:xfrm>
              <a:off x="10444305" y="3513026"/>
              <a:ext cx="1498451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800" b="1" spc="-15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Jean Lucas</a:t>
              </a:r>
            </a:p>
            <a:p>
              <a:pPr marL="0" lvl="0" indent="0" algn="ctr">
                <a:lnSpc>
                  <a:spcPts val="1993"/>
                </a:lnSpc>
                <a:spcBef>
                  <a:spcPct val="0"/>
                </a:spcBef>
              </a:pPr>
              <a:endParaRPr lang="en-US" sz="1800" b="1" spc="-15" dirty="0">
                <a:solidFill>
                  <a:srgbClr val="F582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lvl="0" indent="0"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582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FRONT-END</a:t>
              </a:r>
              <a:endParaRPr lang="en-US" sz="1800" spc="-15" dirty="0">
                <a:solidFill>
                  <a:srgbClr val="F582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107" name="Picture 2">
            <a:extLst>
              <a:ext uri="{FF2B5EF4-FFF2-40B4-BE49-F238E27FC236}">
                <a16:creationId xmlns:a16="http://schemas.microsoft.com/office/drawing/2014/main" id="{54325DC7-CDE8-DF2A-07F4-1C4FE5EA024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485" t="10775" r="25615"/>
          <a:stretch/>
        </p:blipFill>
        <p:spPr>
          <a:xfrm>
            <a:off x="430419" y="202560"/>
            <a:ext cx="1195126" cy="1306800"/>
          </a:xfrm>
          <a:prstGeom prst="rect">
            <a:avLst/>
          </a:prstGeom>
        </p:spPr>
      </p:pic>
      <p:pic>
        <p:nvPicPr>
          <p:cNvPr id="1108" name="Picture 9">
            <a:extLst>
              <a:ext uri="{FF2B5EF4-FFF2-40B4-BE49-F238E27FC236}">
                <a16:creationId xmlns:a16="http://schemas.microsoft.com/office/drawing/2014/main" id="{8C866D04-1518-53E7-9A4F-9EC159A03C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787" t="39200" r="28877" b="37075"/>
          <a:stretch/>
        </p:blipFill>
        <p:spPr>
          <a:xfrm>
            <a:off x="462781" y="202560"/>
            <a:ext cx="1130402" cy="1306800"/>
          </a:xfrm>
          <a:prstGeom prst="rect">
            <a:avLst/>
          </a:prstGeom>
        </p:spPr>
      </p:pic>
      <p:sp>
        <p:nvSpPr>
          <p:cNvPr id="1109" name="Retângulo 1108">
            <a:extLst>
              <a:ext uri="{FF2B5EF4-FFF2-40B4-BE49-F238E27FC236}">
                <a16:creationId xmlns:a16="http://schemas.microsoft.com/office/drawing/2014/main" id="{2928B100-ACCF-D155-473C-1CC8CF39B31F}"/>
              </a:ext>
            </a:extLst>
          </p:cNvPr>
          <p:cNvSpPr/>
          <p:nvPr/>
        </p:nvSpPr>
        <p:spPr>
          <a:xfrm>
            <a:off x="2395358" y="1055809"/>
            <a:ext cx="779653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7200" dirty="0">
                <a:ln w="0"/>
                <a:solidFill>
                  <a:srgbClr val="FF6801"/>
                </a:solidFill>
                <a:effectLst>
                  <a:reflection blurRad="6350" stA="53000" endA="300" endPos="35500" dir="5400000" sy="-90000" algn="bl" rotWithShape="0"/>
                </a:effectLst>
                <a:latin typeface="Poppins Black" panose="00000A00000000000000" pitchFamily="2" charset="0"/>
                <a:ea typeface="Open Sans bold" panose="020B0806030504020204" pitchFamily="34" charset="0"/>
                <a:cs typeface="Poppins Black" panose="00000A00000000000000" pitchFamily="2" charset="0"/>
              </a:rPr>
              <a:t>GRUPO</a:t>
            </a:r>
          </a:p>
          <a:p>
            <a:pPr algn="ctr"/>
            <a:r>
              <a:rPr lang="pt-BR" sz="7200" dirty="0">
                <a:ln w="0"/>
                <a:solidFill>
                  <a:srgbClr val="FF6801"/>
                </a:solidFill>
                <a:effectLst>
                  <a:reflection blurRad="6350" stA="53000" endA="300" endPos="35500" dir="5400000" sy="-90000" algn="bl" rotWithShape="0"/>
                </a:effectLst>
                <a:latin typeface="Poppins Black" panose="00000A00000000000000" pitchFamily="2" charset="0"/>
                <a:ea typeface="Open Sans bold" panose="020B0806030504020204" pitchFamily="34" charset="0"/>
                <a:cs typeface="Poppins Black" panose="00000A00000000000000" pitchFamily="2" charset="0"/>
              </a:rPr>
              <a:t>ENTRE LINHAS</a:t>
            </a:r>
          </a:p>
        </p:txBody>
      </p:sp>
    </p:spTree>
    <p:extLst>
      <p:ext uri="{BB962C8B-B14F-4D97-AF65-F5344CB8AC3E}">
        <p14:creationId xmlns:p14="http://schemas.microsoft.com/office/powerpoint/2010/main" val="20239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7348F8D2-9B52-A58B-B974-DACAFFAF5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7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A9E8BEA-25B6-6976-34DC-F1D3F3DCC9CD}"/>
              </a:ext>
            </a:extLst>
          </p:cNvPr>
          <p:cNvSpPr/>
          <p:nvPr/>
        </p:nvSpPr>
        <p:spPr>
          <a:xfrm rot="18901975">
            <a:off x="3641879" y="1385690"/>
            <a:ext cx="3829694" cy="37700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Homem com os braços para cima&#10;&#10;Descrição gerada automaticamente com confiança baixa">
            <a:extLst>
              <a:ext uri="{FF2B5EF4-FFF2-40B4-BE49-F238E27FC236}">
                <a16:creationId xmlns:a16="http://schemas.microsoft.com/office/drawing/2014/main" id="{6DD0D65E-ED26-CE1F-C56A-7D157DDA4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891" y="-583818"/>
            <a:ext cx="10287000" cy="6858000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1EF9807-9709-77F3-CA6B-5AA392522F6E}"/>
              </a:ext>
            </a:extLst>
          </p:cNvPr>
          <p:cNvGrpSpPr/>
          <p:nvPr/>
        </p:nvGrpSpPr>
        <p:grpSpPr>
          <a:xfrm>
            <a:off x="3594099" y="3194535"/>
            <a:ext cx="6332735" cy="2172580"/>
            <a:chOff x="3594099" y="3194535"/>
            <a:chExt cx="6332735" cy="217258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E038F28-52B4-8E9F-F3CA-1B7E52342E1A}"/>
                </a:ext>
              </a:extLst>
            </p:cNvPr>
            <p:cNvSpPr/>
            <p:nvPr/>
          </p:nvSpPr>
          <p:spPr>
            <a:xfrm>
              <a:off x="4552950" y="3194535"/>
              <a:ext cx="5373884" cy="800100"/>
            </a:xfrm>
            <a:prstGeom prst="rect">
              <a:avLst/>
            </a:prstGeom>
            <a:solidFill>
              <a:srgbClr val="EF5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Poppins Medium Bold"/>
                </a:rPr>
                <a:t>Refugiado 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BBB16F04-6C7A-F07B-A4DC-06EA40BE25D3}"/>
                </a:ext>
              </a:extLst>
            </p:cNvPr>
            <p:cNvSpPr/>
            <p:nvPr/>
          </p:nvSpPr>
          <p:spPr>
            <a:xfrm>
              <a:off x="3594099" y="4076790"/>
              <a:ext cx="1290325" cy="1290325"/>
            </a:xfrm>
            <a:prstGeom prst="ellipse">
              <a:avLst/>
            </a:prstGeom>
            <a:solidFill>
              <a:srgbClr val="EF5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5205DBF-9631-8203-4760-613D88FAF21D}"/>
                </a:ext>
              </a:extLst>
            </p:cNvPr>
            <p:cNvSpPr txBox="1"/>
            <p:nvPr/>
          </p:nvSpPr>
          <p:spPr>
            <a:xfrm>
              <a:off x="3652609" y="4398786"/>
              <a:ext cx="1144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Sírio</a:t>
              </a:r>
              <a:endParaRPr lang="pt-BR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1D54E8E-1F15-FAEA-455D-912C8D84ECF2}"/>
              </a:ext>
            </a:extLst>
          </p:cNvPr>
          <p:cNvSpPr txBox="1"/>
          <p:nvPr/>
        </p:nvSpPr>
        <p:spPr>
          <a:xfrm>
            <a:off x="7434527" y="800136"/>
            <a:ext cx="44933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4000" dirty="0">
                <a:solidFill>
                  <a:schemeClr val="bg1"/>
                </a:solidFill>
              </a:rPr>
              <a:t>Empresário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4000" dirty="0">
                <a:solidFill>
                  <a:schemeClr val="bg1"/>
                </a:solidFill>
              </a:rPr>
              <a:t>Jornalista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pt-BR" sz="4000" dirty="0">
              <a:solidFill>
                <a:schemeClr val="bg1"/>
              </a:solidFill>
            </a:endParaRPr>
          </a:p>
          <a:p>
            <a:endParaRPr lang="pt-BR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pt-BR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pt-BR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4000" dirty="0">
                <a:solidFill>
                  <a:schemeClr val="bg1"/>
                </a:solidFill>
              </a:rPr>
              <a:t>Ativista dos direitos humanos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4000" dirty="0">
                <a:solidFill>
                  <a:schemeClr val="bg1"/>
                </a:solidFill>
              </a:rPr>
              <a:t>Membro da ADUS</a:t>
            </a:r>
            <a:endParaRPr lang="pt-B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tângulo 86">
            <a:extLst>
              <a:ext uri="{FF2B5EF4-FFF2-40B4-BE49-F238E27FC236}">
                <a16:creationId xmlns:a16="http://schemas.microsoft.com/office/drawing/2014/main" id="{D8718F1A-078C-569C-91F8-73F564267176}"/>
              </a:ext>
            </a:extLst>
          </p:cNvPr>
          <p:cNvSpPr/>
          <p:nvPr/>
        </p:nvSpPr>
        <p:spPr>
          <a:xfrm>
            <a:off x="0" y="-118243"/>
            <a:ext cx="12192000" cy="1022350"/>
          </a:xfrm>
          <a:prstGeom prst="rect">
            <a:avLst/>
          </a:prstGeom>
          <a:solidFill>
            <a:srgbClr val="F5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58219"/>
              </a:solidFill>
            </a:endParaRPr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79D1F3B-7A38-F48B-BC43-59FE7640EF5F}"/>
              </a:ext>
            </a:extLst>
          </p:cNvPr>
          <p:cNvGrpSpPr/>
          <p:nvPr/>
        </p:nvGrpSpPr>
        <p:grpSpPr>
          <a:xfrm>
            <a:off x="4220066" y="1949835"/>
            <a:ext cx="1586772" cy="1691594"/>
            <a:chOff x="20968816" y="7066211"/>
            <a:chExt cx="1586772" cy="1691594"/>
          </a:xfrm>
        </p:grpSpPr>
        <p:pic>
          <p:nvPicPr>
            <p:cNvPr id="43" name="Picture 9">
              <a:extLst>
                <a:ext uri="{FF2B5EF4-FFF2-40B4-BE49-F238E27FC236}">
                  <a16:creationId xmlns:a16="http://schemas.microsoft.com/office/drawing/2014/main" id="{1A1A240D-3919-D827-E9B2-0A2B86B82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08" t="5719" r="30781" b="11853"/>
            <a:stretch/>
          </p:blipFill>
          <p:spPr>
            <a:xfrm>
              <a:off x="21184257" y="7185398"/>
              <a:ext cx="1178566" cy="1453220"/>
            </a:xfrm>
            <a:prstGeom prst="rect">
              <a:avLst/>
            </a:prstGeom>
          </p:spPr>
        </p:pic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A5ED36A7-CB98-9856-6277-2194F8FB9451}"/>
                </a:ext>
              </a:extLst>
            </p:cNvPr>
            <p:cNvSpPr/>
            <p:nvPr/>
          </p:nvSpPr>
          <p:spPr>
            <a:xfrm>
              <a:off x="20968816" y="7066211"/>
              <a:ext cx="1586772" cy="1691594"/>
            </a:xfrm>
            <a:custGeom>
              <a:avLst/>
              <a:gdLst/>
              <a:ahLst/>
              <a:cxnLst/>
              <a:rect l="l" t="t" r="r" b="b"/>
              <a:pathLst>
                <a:path w="940112" h="969492">
                  <a:moveTo>
                    <a:pt x="0" y="0"/>
                  </a:moveTo>
                  <a:lnTo>
                    <a:pt x="940112" y="0"/>
                  </a:lnTo>
                  <a:lnTo>
                    <a:pt x="940112" y="969492"/>
                  </a:lnTo>
                  <a:lnTo>
                    <a:pt x="0" y="969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>
              <a:solidFill>
                <a:srgbClr val="F58219"/>
              </a:solidFill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B19AACB6-9515-9903-575D-648F2A3C3282}"/>
              </a:ext>
            </a:extLst>
          </p:cNvPr>
          <p:cNvGrpSpPr/>
          <p:nvPr/>
        </p:nvGrpSpPr>
        <p:grpSpPr>
          <a:xfrm>
            <a:off x="6022279" y="1959671"/>
            <a:ext cx="1640331" cy="1691593"/>
            <a:chOff x="19543926" y="2599245"/>
            <a:chExt cx="1640331" cy="1691593"/>
          </a:xfrm>
        </p:grpSpPr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2CFD1590-8669-9DB9-EDE4-C08CF7047562}"/>
                </a:ext>
              </a:extLst>
            </p:cNvPr>
            <p:cNvSpPr/>
            <p:nvPr/>
          </p:nvSpPr>
          <p:spPr>
            <a:xfrm>
              <a:off x="19543926" y="2599245"/>
              <a:ext cx="1640331" cy="1691593"/>
            </a:xfrm>
            <a:custGeom>
              <a:avLst/>
              <a:gdLst/>
              <a:ahLst/>
              <a:cxnLst/>
              <a:rect l="l" t="t" r="r" b="b"/>
              <a:pathLst>
                <a:path w="940112" h="969492">
                  <a:moveTo>
                    <a:pt x="0" y="0"/>
                  </a:moveTo>
                  <a:lnTo>
                    <a:pt x="940112" y="0"/>
                  </a:lnTo>
                  <a:lnTo>
                    <a:pt x="940112" y="969492"/>
                  </a:lnTo>
                  <a:lnTo>
                    <a:pt x="0" y="969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>
              <a:solidFill>
                <a:srgbClr val="F58219"/>
              </a:solidFill>
            </a:ln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50" name="Picture 16">
              <a:extLst>
                <a:ext uri="{FF2B5EF4-FFF2-40B4-BE49-F238E27FC236}">
                  <a16:creationId xmlns:a16="http://schemas.microsoft.com/office/drawing/2014/main" id="{077DCDC9-0AF8-C0A2-A210-DB15A8206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348" t="6109"/>
            <a:stretch>
              <a:fillRect/>
            </a:stretch>
          </p:blipFill>
          <p:spPr>
            <a:xfrm>
              <a:off x="19791449" y="2768442"/>
              <a:ext cx="1177367" cy="1370620"/>
            </a:xfrm>
            <a:prstGeom prst="rect">
              <a:avLst/>
            </a:prstGeom>
          </p:spPr>
        </p:pic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2A2C24C-3298-369F-5E45-48F6E3EB2087}"/>
              </a:ext>
            </a:extLst>
          </p:cNvPr>
          <p:cNvGrpSpPr/>
          <p:nvPr/>
        </p:nvGrpSpPr>
        <p:grpSpPr>
          <a:xfrm>
            <a:off x="7878005" y="1959671"/>
            <a:ext cx="1640331" cy="1691593"/>
            <a:chOff x="26600394" y="2876042"/>
            <a:chExt cx="1640331" cy="1691593"/>
          </a:xfrm>
        </p:grpSpPr>
        <p:grpSp>
          <p:nvGrpSpPr>
            <p:cNvPr id="51" name="Group 17">
              <a:extLst>
                <a:ext uri="{FF2B5EF4-FFF2-40B4-BE49-F238E27FC236}">
                  <a16:creationId xmlns:a16="http://schemas.microsoft.com/office/drawing/2014/main" id="{CF5ADE46-7502-00AC-8799-A6A0B4546B33}"/>
                </a:ext>
              </a:extLst>
            </p:cNvPr>
            <p:cNvGrpSpPr/>
            <p:nvPr/>
          </p:nvGrpSpPr>
          <p:grpSpPr>
            <a:xfrm>
              <a:off x="26600394" y="2876042"/>
              <a:ext cx="1640331" cy="1691593"/>
              <a:chOff x="0" y="0"/>
              <a:chExt cx="940112" cy="969492"/>
            </a:xfrm>
          </p:grpSpPr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98CAC7E2-A674-356D-B78A-AE8B82979840}"/>
                  </a:ext>
                </a:extLst>
              </p:cNvPr>
              <p:cNvSpPr/>
              <p:nvPr/>
            </p:nvSpPr>
            <p:spPr>
              <a:xfrm>
                <a:off x="0" y="0"/>
                <a:ext cx="940112" cy="969492"/>
              </a:xfrm>
              <a:custGeom>
                <a:avLst/>
                <a:gdLst/>
                <a:ahLst/>
                <a:cxnLst/>
                <a:rect l="l" t="t" r="r" b="b"/>
                <a:pathLst>
                  <a:path w="940112" h="969492">
                    <a:moveTo>
                      <a:pt x="0" y="0"/>
                    </a:moveTo>
                    <a:lnTo>
                      <a:pt x="940112" y="0"/>
                    </a:lnTo>
                    <a:lnTo>
                      <a:pt x="940112" y="969492"/>
                    </a:lnTo>
                    <a:lnTo>
                      <a:pt x="0" y="9694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>
                <a:solidFill>
                  <a:srgbClr val="F58219"/>
                </a:solidFill>
              </a:ln>
            </p:spPr>
          </p:sp>
          <p:sp>
            <p:nvSpPr>
              <p:cNvPr id="53" name="TextBox 19">
                <a:extLst>
                  <a:ext uri="{FF2B5EF4-FFF2-40B4-BE49-F238E27FC236}">
                    <a16:creationId xmlns:a16="http://schemas.microsoft.com/office/drawing/2014/main" id="{332F0B70-CBC7-7927-C5FA-1FFEBEDF2BC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2997" tIns="42997" rIns="42997" bIns="4299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993"/>
                  </a:lnSpc>
                </a:pPr>
                <a:endParaRPr sz="800"/>
              </a:p>
            </p:txBody>
          </p:sp>
        </p:grpSp>
        <p:pic>
          <p:nvPicPr>
            <p:cNvPr id="57" name="Picture 23">
              <a:extLst>
                <a:ext uri="{FF2B5EF4-FFF2-40B4-BE49-F238E27FC236}">
                  <a16:creationId xmlns:a16="http://schemas.microsoft.com/office/drawing/2014/main" id="{4B735806-B815-8AE5-9AEE-8EEDD34E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675869" y="3032662"/>
              <a:ext cx="1489382" cy="1378355"/>
            </a:xfrm>
            <a:prstGeom prst="rect">
              <a:avLst/>
            </a:prstGeom>
          </p:spPr>
        </p:pic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A432D633-E6F8-18C2-3AF7-79451642325B}"/>
              </a:ext>
            </a:extLst>
          </p:cNvPr>
          <p:cNvGrpSpPr/>
          <p:nvPr/>
        </p:nvGrpSpPr>
        <p:grpSpPr>
          <a:xfrm>
            <a:off x="9733731" y="1959671"/>
            <a:ext cx="1640331" cy="1691593"/>
            <a:chOff x="22707630" y="2511501"/>
            <a:chExt cx="1640331" cy="1691593"/>
          </a:xfrm>
        </p:grpSpPr>
        <p:grpSp>
          <p:nvGrpSpPr>
            <p:cNvPr id="58" name="Group 24">
              <a:extLst>
                <a:ext uri="{FF2B5EF4-FFF2-40B4-BE49-F238E27FC236}">
                  <a16:creationId xmlns:a16="http://schemas.microsoft.com/office/drawing/2014/main" id="{CC425DA3-FF5D-6AC9-CAB5-D68D5B116694}"/>
                </a:ext>
              </a:extLst>
            </p:cNvPr>
            <p:cNvGrpSpPr/>
            <p:nvPr/>
          </p:nvGrpSpPr>
          <p:grpSpPr>
            <a:xfrm>
              <a:off x="22707630" y="2511501"/>
              <a:ext cx="1640331" cy="1691593"/>
              <a:chOff x="0" y="0"/>
              <a:chExt cx="940112" cy="969492"/>
            </a:xfrm>
          </p:grpSpPr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A275944-4066-41AF-9BA9-7F5CCD38838F}"/>
                  </a:ext>
                </a:extLst>
              </p:cNvPr>
              <p:cNvSpPr/>
              <p:nvPr/>
            </p:nvSpPr>
            <p:spPr>
              <a:xfrm>
                <a:off x="0" y="0"/>
                <a:ext cx="940112" cy="969492"/>
              </a:xfrm>
              <a:custGeom>
                <a:avLst/>
                <a:gdLst/>
                <a:ahLst/>
                <a:cxnLst/>
                <a:rect l="l" t="t" r="r" b="b"/>
                <a:pathLst>
                  <a:path w="940112" h="969492">
                    <a:moveTo>
                      <a:pt x="0" y="0"/>
                    </a:moveTo>
                    <a:lnTo>
                      <a:pt x="940112" y="0"/>
                    </a:lnTo>
                    <a:lnTo>
                      <a:pt x="940112" y="969492"/>
                    </a:lnTo>
                    <a:lnTo>
                      <a:pt x="0" y="9694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>
                <a:solidFill>
                  <a:srgbClr val="F58219"/>
                </a:solidFill>
              </a:ln>
            </p:spPr>
          </p:sp>
          <p:sp>
            <p:nvSpPr>
              <p:cNvPr id="60" name="TextBox 26">
                <a:extLst>
                  <a:ext uri="{FF2B5EF4-FFF2-40B4-BE49-F238E27FC236}">
                    <a16:creationId xmlns:a16="http://schemas.microsoft.com/office/drawing/2014/main" id="{51ABA7CC-95EB-673A-5BFC-BE9018C0A6B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2997" tIns="42997" rIns="42997" bIns="4299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993"/>
                  </a:lnSpc>
                </a:pPr>
                <a:endParaRPr sz="800"/>
              </a:p>
            </p:txBody>
          </p:sp>
        </p:grpSp>
        <p:pic>
          <p:nvPicPr>
            <p:cNvPr id="61" name="Picture 27">
              <a:extLst>
                <a:ext uri="{FF2B5EF4-FFF2-40B4-BE49-F238E27FC236}">
                  <a16:creationId xmlns:a16="http://schemas.microsoft.com/office/drawing/2014/main" id="{B27F9A9F-CB8D-1DB1-EC98-5065238E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2888368" y="2717870"/>
              <a:ext cx="1278855" cy="1278855"/>
            </a:xfrm>
            <a:prstGeom prst="rect">
              <a:avLst/>
            </a:prstGeom>
          </p:spPr>
        </p:pic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12F217BE-DA45-FFAE-64FA-C556DE492083}"/>
              </a:ext>
            </a:extLst>
          </p:cNvPr>
          <p:cNvGrpSpPr/>
          <p:nvPr/>
        </p:nvGrpSpPr>
        <p:grpSpPr>
          <a:xfrm>
            <a:off x="507767" y="1975235"/>
            <a:ext cx="1640331" cy="1691593"/>
            <a:chOff x="26209748" y="2540813"/>
            <a:chExt cx="1640331" cy="1691593"/>
          </a:xfrm>
        </p:grpSpPr>
        <p:grpSp>
          <p:nvGrpSpPr>
            <p:cNvPr id="62" name="Group 28">
              <a:extLst>
                <a:ext uri="{FF2B5EF4-FFF2-40B4-BE49-F238E27FC236}">
                  <a16:creationId xmlns:a16="http://schemas.microsoft.com/office/drawing/2014/main" id="{C5FD74DF-655A-4D9A-2882-1973F8BCCC7F}"/>
                </a:ext>
              </a:extLst>
            </p:cNvPr>
            <p:cNvGrpSpPr/>
            <p:nvPr/>
          </p:nvGrpSpPr>
          <p:grpSpPr>
            <a:xfrm>
              <a:off x="26209748" y="2540813"/>
              <a:ext cx="1640331" cy="1691593"/>
              <a:chOff x="0" y="0"/>
              <a:chExt cx="940112" cy="969492"/>
            </a:xfrm>
          </p:grpSpPr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53702775-1DC8-CEEA-1012-BE699C8427DB}"/>
                  </a:ext>
                </a:extLst>
              </p:cNvPr>
              <p:cNvSpPr/>
              <p:nvPr/>
            </p:nvSpPr>
            <p:spPr>
              <a:xfrm>
                <a:off x="0" y="0"/>
                <a:ext cx="940112" cy="969492"/>
              </a:xfrm>
              <a:custGeom>
                <a:avLst/>
                <a:gdLst/>
                <a:ahLst/>
                <a:cxnLst/>
                <a:rect l="l" t="t" r="r" b="b"/>
                <a:pathLst>
                  <a:path w="940112" h="969492">
                    <a:moveTo>
                      <a:pt x="0" y="0"/>
                    </a:moveTo>
                    <a:lnTo>
                      <a:pt x="940112" y="0"/>
                    </a:lnTo>
                    <a:lnTo>
                      <a:pt x="940112" y="969492"/>
                    </a:lnTo>
                    <a:lnTo>
                      <a:pt x="0" y="9694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>
                <a:solidFill>
                  <a:srgbClr val="F58219"/>
                </a:solidFill>
              </a:ln>
            </p:spPr>
          </p:sp>
          <p:sp>
            <p:nvSpPr>
              <p:cNvPr id="64" name="TextBox 30">
                <a:extLst>
                  <a:ext uri="{FF2B5EF4-FFF2-40B4-BE49-F238E27FC236}">
                    <a16:creationId xmlns:a16="http://schemas.microsoft.com/office/drawing/2014/main" id="{1C1B0D11-C4EC-D790-6328-692EB4BCDA0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2997" tIns="42997" rIns="42997" bIns="4299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993"/>
                  </a:lnSpc>
                </a:pPr>
                <a:endParaRPr sz="800"/>
              </a:p>
            </p:txBody>
          </p:sp>
        </p:grpSp>
        <p:pic>
          <p:nvPicPr>
            <p:cNvPr id="65" name="Picture 31">
              <a:extLst>
                <a:ext uri="{FF2B5EF4-FFF2-40B4-BE49-F238E27FC236}">
                  <a16:creationId xmlns:a16="http://schemas.microsoft.com/office/drawing/2014/main" id="{BE3E50DE-4AEE-1F99-0D5E-45A16110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6563092" y="2711089"/>
              <a:ext cx="933645" cy="1399593"/>
            </a:xfrm>
            <a:prstGeom prst="rect">
              <a:avLst/>
            </a:prstGeom>
          </p:spPr>
        </p:pic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A12EE3BB-3DC2-3D5E-B6D3-CB2735B5AEB8}"/>
              </a:ext>
            </a:extLst>
          </p:cNvPr>
          <p:cNvGrpSpPr/>
          <p:nvPr/>
        </p:nvGrpSpPr>
        <p:grpSpPr>
          <a:xfrm>
            <a:off x="2328836" y="1901103"/>
            <a:ext cx="1640331" cy="1741451"/>
            <a:chOff x="26962851" y="2134845"/>
            <a:chExt cx="1640331" cy="1741451"/>
          </a:xfrm>
        </p:grpSpPr>
        <p:grpSp>
          <p:nvGrpSpPr>
            <p:cNvPr id="44" name="Group 10">
              <a:extLst>
                <a:ext uri="{FF2B5EF4-FFF2-40B4-BE49-F238E27FC236}">
                  <a16:creationId xmlns:a16="http://schemas.microsoft.com/office/drawing/2014/main" id="{CACE4059-79F9-2D28-30D9-82693D62D1B0}"/>
                </a:ext>
              </a:extLst>
            </p:cNvPr>
            <p:cNvGrpSpPr/>
            <p:nvPr/>
          </p:nvGrpSpPr>
          <p:grpSpPr>
            <a:xfrm>
              <a:off x="26962851" y="2134845"/>
              <a:ext cx="1640331" cy="1741451"/>
              <a:chOff x="0" y="-28575"/>
              <a:chExt cx="940112" cy="998067"/>
            </a:xfrm>
          </p:grpSpPr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2C89C172-0F1B-B72E-B982-556C245E892C}"/>
                  </a:ext>
                </a:extLst>
              </p:cNvPr>
              <p:cNvSpPr/>
              <p:nvPr/>
            </p:nvSpPr>
            <p:spPr>
              <a:xfrm>
                <a:off x="0" y="0"/>
                <a:ext cx="940112" cy="969492"/>
              </a:xfrm>
              <a:custGeom>
                <a:avLst/>
                <a:gdLst/>
                <a:ahLst/>
                <a:cxnLst/>
                <a:rect l="l" t="t" r="r" b="b"/>
                <a:pathLst>
                  <a:path w="940112" h="969492">
                    <a:moveTo>
                      <a:pt x="0" y="0"/>
                    </a:moveTo>
                    <a:lnTo>
                      <a:pt x="940112" y="0"/>
                    </a:lnTo>
                    <a:lnTo>
                      <a:pt x="940112" y="969492"/>
                    </a:lnTo>
                    <a:lnTo>
                      <a:pt x="0" y="9694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>
                <a:solidFill>
                  <a:srgbClr val="F58219"/>
                </a:solidFill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TextBox 12">
                <a:extLst>
                  <a:ext uri="{FF2B5EF4-FFF2-40B4-BE49-F238E27FC236}">
                    <a16:creationId xmlns:a16="http://schemas.microsoft.com/office/drawing/2014/main" id="{0CF8C380-567C-C92B-B4B3-FE3686A69DF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2997" tIns="42997" rIns="42997" bIns="4299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993"/>
                  </a:lnSpc>
                </a:pPr>
                <a:endParaRPr sz="800"/>
              </a:p>
            </p:txBody>
          </p:sp>
        </p:grpSp>
        <p:pic>
          <p:nvPicPr>
            <p:cNvPr id="66" name="Picture 32">
              <a:extLst>
                <a:ext uri="{FF2B5EF4-FFF2-40B4-BE49-F238E27FC236}">
                  <a16:creationId xmlns:a16="http://schemas.microsoft.com/office/drawing/2014/main" id="{821C9852-7E06-4AB2-461E-271C85A1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7139161" y="2320084"/>
              <a:ext cx="1287711" cy="1469380"/>
            </a:xfrm>
            <a:prstGeom prst="rect">
              <a:avLst/>
            </a:prstGeom>
          </p:spPr>
        </p:pic>
      </p:grpSp>
      <p:sp>
        <p:nvSpPr>
          <p:cNvPr id="85" name="TextBox 7">
            <a:extLst>
              <a:ext uri="{FF2B5EF4-FFF2-40B4-BE49-F238E27FC236}">
                <a16:creationId xmlns:a16="http://schemas.microsoft.com/office/drawing/2014/main" id="{E08CD6DE-B00D-5C15-AFA1-DF8285A1A75C}"/>
              </a:ext>
            </a:extLst>
          </p:cNvPr>
          <p:cNvSpPr txBox="1"/>
          <p:nvPr/>
        </p:nvSpPr>
        <p:spPr>
          <a:xfrm>
            <a:off x="0" y="-61094"/>
            <a:ext cx="1829260" cy="2129732"/>
          </a:xfrm>
          <a:prstGeom prst="rect">
            <a:avLst/>
          </a:prstGeom>
        </p:spPr>
        <p:txBody>
          <a:bodyPr lIns="33867" tIns="33867" rIns="33867" bIns="33867"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3"/>
              </a:lnSpc>
            </a:pPr>
            <a:endParaRPr sz="800"/>
          </a:p>
        </p:txBody>
      </p:sp>
      <p:sp>
        <p:nvSpPr>
          <p:cNvPr id="86" name="TextBox 33">
            <a:extLst>
              <a:ext uri="{FF2B5EF4-FFF2-40B4-BE49-F238E27FC236}">
                <a16:creationId xmlns:a16="http://schemas.microsoft.com/office/drawing/2014/main" id="{90803FF1-F164-5B0E-BF22-92610E031126}"/>
              </a:ext>
            </a:extLst>
          </p:cNvPr>
          <p:cNvSpPr txBox="1"/>
          <p:nvPr/>
        </p:nvSpPr>
        <p:spPr>
          <a:xfrm>
            <a:off x="0" y="-77171"/>
            <a:ext cx="12191999" cy="102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Open Sans Light Bold"/>
              </a:rPr>
              <a:t>TECNOLOGIA UTILIZADAS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A80F8F94-B8BA-6C64-0DD8-4B74AB3890D3}"/>
              </a:ext>
            </a:extLst>
          </p:cNvPr>
          <p:cNvSpPr txBox="1"/>
          <p:nvPr/>
        </p:nvSpPr>
        <p:spPr>
          <a:xfrm>
            <a:off x="4511595" y="977335"/>
            <a:ext cx="3321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9087B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FRONT-END</a:t>
            </a:r>
            <a:endParaRPr lang="pt-BR" sz="3600" dirty="0">
              <a:solidFill>
                <a:srgbClr val="49087B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91" name="TextBox 7">
            <a:extLst>
              <a:ext uri="{FF2B5EF4-FFF2-40B4-BE49-F238E27FC236}">
                <a16:creationId xmlns:a16="http://schemas.microsoft.com/office/drawing/2014/main" id="{AFB6AB2B-D84E-2A0C-8C15-738C05B3CBCF}"/>
              </a:ext>
            </a:extLst>
          </p:cNvPr>
          <p:cNvSpPr txBox="1"/>
          <p:nvPr/>
        </p:nvSpPr>
        <p:spPr>
          <a:xfrm>
            <a:off x="-1" y="-61094"/>
            <a:ext cx="1829260" cy="2129732"/>
          </a:xfrm>
          <a:prstGeom prst="rect">
            <a:avLst/>
          </a:prstGeom>
        </p:spPr>
        <p:txBody>
          <a:bodyPr lIns="33867" tIns="33867" rIns="33867" bIns="33867"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3"/>
              </a:lnSpc>
            </a:pPr>
            <a:endParaRPr sz="800"/>
          </a:p>
        </p:txBody>
      </p: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2B30514E-513F-1392-6E27-6D721C43F839}"/>
              </a:ext>
            </a:extLst>
          </p:cNvPr>
          <p:cNvGrpSpPr/>
          <p:nvPr/>
        </p:nvGrpSpPr>
        <p:grpSpPr>
          <a:xfrm>
            <a:off x="3404311" y="4868910"/>
            <a:ext cx="5226957" cy="1657783"/>
            <a:chOff x="2287694" y="4139432"/>
            <a:chExt cx="7737498" cy="2454027"/>
          </a:xfrm>
        </p:grpSpPr>
        <p:grpSp>
          <p:nvGrpSpPr>
            <p:cNvPr id="93" name="Group 2">
              <a:extLst>
                <a:ext uri="{FF2B5EF4-FFF2-40B4-BE49-F238E27FC236}">
                  <a16:creationId xmlns:a16="http://schemas.microsoft.com/office/drawing/2014/main" id="{46D37CCB-46F1-7277-8FDD-8572A5B6898F}"/>
                </a:ext>
              </a:extLst>
            </p:cNvPr>
            <p:cNvGrpSpPr/>
            <p:nvPr/>
          </p:nvGrpSpPr>
          <p:grpSpPr>
            <a:xfrm>
              <a:off x="2287694" y="4139432"/>
              <a:ext cx="2379659" cy="2454027"/>
              <a:chOff x="0" y="0"/>
              <a:chExt cx="940112" cy="969492"/>
            </a:xfrm>
          </p:grpSpPr>
          <p:sp>
            <p:nvSpPr>
              <p:cNvPr id="94" name="Freeform 3">
                <a:extLst>
                  <a:ext uri="{FF2B5EF4-FFF2-40B4-BE49-F238E27FC236}">
                    <a16:creationId xmlns:a16="http://schemas.microsoft.com/office/drawing/2014/main" id="{FF82DCB4-9CCC-D566-1D63-5EE600F88719}"/>
                  </a:ext>
                </a:extLst>
              </p:cNvPr>
              <p:cNvSpPr/>
              <p:nvPr/>
            </p:nvSpPr>
            <p:spPr>
              <a:xfrm>
                <a:off x="0" y="0"/>
                <a:ext cx="940112" cy="969492"/>
              </a:xfrm>
              <a:custGeom>
                <a:avLst/>
                <a:gdLst/>
                <a:ahLst/>
                <a:cxnLst/>
                <a:rect l="l" t="t" r="r" b="b"/>
                <a:pathLst>
                  <a:path w="940112" h="969492">
                    <a:moveTo>
                      <a:pt x="0" y="0"/>
                    </a:moveTo>
                    <a:lnTo>
                      <a:pt x="940112" y="0"/>
                    </a:lnTo>
                    <a:lnTo>
                      <a:pt x="940112" y="969492"/>
                    </a:lnTo>
                    <a:lnTo>
                      <a:pt x="0" y="9694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>
                <a:solidFill>
                  <a:srgbClr val="F16529"/>
                </a:solidFill>
              </a:ln>
            </p:spPr>
          </p:sp>
          <p:sp>
            <p:nvSpPr>
              <p:cNvPr id="95" name="TextBox 4">
                <a:extLst>
                  <a:ext uri="{FF2B5EF4-FFF2-40B4-BE49-F238E27FC236}">
                    <a16:creationId xmlns:a16="http://schemas.microsoft.com/office/drawing/2014/main" id="{502824C7-0CC9-FCA8-997D-022C44D9FB6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993"/>
                  </a:lnSpc>
                </a:pPr>
                <a:endParaRPr sz="800"/>
              </a:p>
            </p:txBody>
          </p:sp>
        </p:grpSp>
        <p:grpSp>
          <p:nvGrpSpPr>
            <p:cNvPr id="96" name="Group 5">
              <a:extLst>
                <a:ext uri="{FF2B5EF4-FFF2-40B4-BE49-F238E27FC236}">
                  <a16:creationId xmlns:a16="http://schemas.microsoft.com/office/drawing/2014/main" id="{6DF6F5AA-BDA0-000E-A9B3-99CE7A89D7DC}"/>
                </a:ext>
              </a:extLst>
            </p:cNvPr>
            <p:cNvGrpSpPr/>
            <p:nvPr/>
          </p:nvGrpSpPr>
          <p:grpSpPr>
            <a:xfrm>
              <a:off x="4967424" y="4139432"/>
              <a:ext cx="2379659" cy="2454027"/>
              <a:chOff x="0" y="0"/>
              <a:chExt cx="940112" cy="969492"/>
            </a:xfrm>
          </p:grpSpPr>
          <p:sp>
            <p:nvSpPr>
              <p:cNvPr id="97" name="Freeform 6">
                <a:extLst>
                  <a:ext uri="{FF2B5EF4-FFF2-40B4-BE49-F238E27FC236}">
                    <a16:creationId xmlns:a16="http://schemas.microsoft.com/office/drawing/2014/main" id="{7BE5C5CE-D070-7670-EA6B-C9967C70CD7B}"/>
                  </a:ext>
                </a:extLst>
              </p:cNvPr>
              <p:cNvSpPr/>
              <p:nvPr/>
            </p:nvSpPr>
            <p:spPr>
              <a:xfrm>
                <a:off x="0" y="0"/>
                <a:ext cx="940112" cy="969492"/>
              </a:xfrm>
              <a:custGeom>
                <a:avLst/>
                <a:gdLst/>
                <a:ahLst/>
                <a:cxnLst/>
                <a:rect l="l" t="t" r="r" b="b"/>
                <a:pathLst>
                  <a:path w="940112" h="969492">
                    <a:moveTo>
                      <a:pt x="0" y="0"/>
                    </a:moveTo>
                    <a:lnTo>
                      <a:pt x="940112" y="0"/>
                    </a:lnTo>
                    <a:lnTo>
                      <a:pt x="940112" y="969492"/>
                    </a:lnTo>
                    <a:lnTo>
                      <a:pt x="0" y="9694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>
                <a:solidFill>
                  <a:srgbClr val="F16529"/>
                </a:solidFill>
              </a:ln>
            </p:spPr>
          </p:sp>
          <p:sp>
            <p:nvSpPr>
              <p:cNvPr id="98" name="TextBox 7">
                <a:extLst>
                  <a:ext uri="{FF2B5EF4-FFF2-40B4-BE49-F238E27FC236}">
                    <a16:creationId xmlns:a16="http://schemas.microsoft.com/office/drawing/2014/main" id="{A2332D4F-1F27-79B1-6444-E56D0B39B6A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993"/>
                  </a:lnSpc>
                </a:pPr>
                <a:endParaRPr sz="800"/>
              </a:p>
            </p:txBody>
          </p:sp>
        </p:grpSp>
        <p:grpSp>
          <p:nvGrpSpPr>
            <p:cNvPr id="99" name="Group 8">
              <a:extLst>
                <a:ext uri="{FF2B5EF4-FFF2-40B4-BE49-F238E27FC236}">
                  <a16:creationId xmlns:a16="http://schemas.microsoft.com/office/drawing/2014/main" id="{22E679D3-200D-E9C5-6811-EFF8601DCFE3}"/>
                </a:ext>
              </a:extLst>
            </p:cNvPr>
            <p:cNvGrpSpPr/>
            <p:nvPr/>
          </p:nvGrpSpPr>
          <p:grpSpPr>
            <a:xfrm>
              <a:off x="7645533" y="4139432"/>
              <a:ext cx="2379659" cy="2454027"/>
              <a:chOff x="0" y="0"/>
              <a:chExt cx="940112" cy="969492"/>
            </a:xfrm>
          </p:grpSpPr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D6105264-7EE7-157A-8AB1-90848C64DC91}"/>
                  </a:ext>
                </a:extLst>
              </p:cNvPr>
              <p:cNvSpPr/>
              <p:nvPr/>
            </p:nvSpPr>
            <p:spPr>
              <a:xfrm>
                <a:off x="0" y="0"/>
                <a:ext cx="940112" cy="969492"/>
              </a:xfrm>
              <a:custGeom>
                <a:avLst/>
                <a:gdLst/>
                <a:ahLst/>
                <a:cxnLst/>
                <a:rect l="l" t="t" r="r" b="b"/>
                <a:pathLst>
                  <a:path w="940112" h="969492">
                    <a:moveTo>
                      <a:pt x="0" y="0"/>
                    </a:moveTo>
                    <a:lnTo>
                      <a:pt x="940112" y="0"/>
                    </a:lnTo>
                    <a:lnTo>
                      <a:pt x="940112" y="969492"/>
                    </a:lnTo>
                    <a:lnTo>
                      <a:pt x="0" y="9694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>
                <a:solidFill>
                  <a:srgbClr val="F16529"/>
                </a:solidFill>
              </a:ln>
            </p:spPr>
          </p:sp>
          <p:sp>
            <p:nvSpPr>
              <p:cNvPr id="101" name="TextBox 10">
                <a:extLst>
                  <a:ext uri="{FF2B5EF4-FFF2-40B4-BE49-F238E27FC236}">
                    <a16:creationId xmlns:a16="http://schemas.microsoft.com/office/drawing/2014/main" id="{AF39F428-BDE5-7606-6987-4FB5AE77097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993"/>
                  </a:lnSpc>
                </a:pPr>
                <a:endParaRPr sz="800"/>
              </a:p>
            </p:txBody>
          </p:sp>
        </p:grpSp>
        <p:pic>
          <p:nvPicPr>
            <p:cNvPr id="102" name="Picture 18">
              <a:extLst>
                <a:ext uri="{FF2B5EF4-FFF2-40B4-BE49-F238E27FC236}">
                  <a16:creationId xmlns:a16="http://schemas.microsoft.com/office/drawing/2014/main" id="{262E937A-29A4-00CB-6792-D41F206AA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5452" t="13170" r="25001" b="28293"/>
            <a:stretch>
              <a:fillRect/>
            </a:stretch>
          </p:blipFill>
          <p:spPr>
            <a:xfrm>
              <a:off x="5120913" y="4681335"/>
              <a:ext cx="2071061" cy="1370221"/>
            </a:xfrm>
            <a:prstGeom prst="rect">
              <a:avLst/>
            </a:prstGeom>
          </p:spPr>
        </p:pic>
        <p:pic>
          <p:nvPicPr>
            <p:cNvPr id="103" name="Picture 19">
              <a:extLst>
                <a:ext uri="{FF2B5EF4-FFF2-40B4-BE49-F238E27FC236}">
                  <a16:creationId xmlns:a16="http://schemas.microsoft.com/office/drawing/2014/main" id="{410DAA53-E161-A1B5-0BEB-BF42E6D3D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2652822" y="4487403"/>
              <a:ext cx="1649403" cy="1758084"/>
            </a:xfrm>
            <a:prstGeom prst="rect">
              <a:avLst/>
            </a:prstGeom>
          </p:spPr>
        </p:pic>
        <p:pic>
          <p:nvPicPr>
            <p:cNvPr id="104" name="Picture 21">
              <a:extLst>
                <a:ext uri="{FF2B5EF4-FFF2-40B4-BE49-F238E27FC236}">
                  <a16:creationId xmlns:a16="http://schemas.microsoft.com/office/drawing/2014/main" id="{B6853BEF-3ED8-D671-30B7-F566D3563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7875354" y="4519903"/>
              <a:ext cx="1920016" cy="1725584"/>
            </a:xfrm>
            <a:prstGeom prst="rect">
              <a:avLst/>
            </a:prstGeom>
          </p:spPr>
        </p:pic>
      </p:grp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BBAEFE71-C107-539A-55AB-BD29F1DA41F6}"/>
              </a:ext>
            </a:extLst>
          </p:cNvPr>
          <p:cNvSpPr txBox="1"/>
          <p:nvPr/>
        </p:nvSpPr>
        <p:spPr>
          <a:xfrm>
            <a:off x="4765199" y="4105045"/>
            <a:ext cx="3321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9087B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BACK-END</a:t>
            </a:r>
            <a:endParaRPr lang="pt-BR" sz="3600" dirty="0">
              <a:solidFill>
                <a:srgbClr val="49087B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109" name="Picture 4">
            <a:extLst>
              <a:ext uri="{FF2B5EF4-FFF2-40B4-BE49-F238E27FC236}">
                <a16:creationId xmlns:a16="http://schemas.microsoft.com/office/drawing/2014/main" id="{66C72A04-8F1D-D599-C353-D9FE9491960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234319" y="-105161"/>
            <a:ext cx="1788971" cy="10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8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495FF57-8259-E7C6-27CD-A757757992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08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562B7C"/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FAC9EE-0C12-9AF9-D8CB-91688A10DDB7}"/>
              </a:ext>
            </a:extLst>
          </p:cNvPr>
          <p:cNvGrpSpPr/>
          <p:nvPr/>
        </p:nvGrpSpPr>
        <p:grpSpPr>
          <a:xfrm>
            <a:off x="1496193" y="2346325"/>
            <a:ext cx="8581001" cy="2165350"/>
            <a:chOff x="1324743" y="2405643"/>
            <a:chExt cx="8581001" cy="2165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3D9643-6B37-D5D1-BD63-575703058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324743" y="2558402"/>
              <a:ext cx="3577941" cy="20125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064442-3E2C-50C8-1017-99FC299AC544}"/>
                </a:ext>
              </a:extLst>
            </p:cNvPr>
            <p:cNvSpPr txBox="1"/>
            <p:nvPr/>
          </p:nvSpPr>
          <p:spPr>
            <a:xfrm>
              <a:off x="3729698" y="2405643"/>
              <a:ext cx="6176046" cy="2046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6800"/>
                </a:lnSpc>
              </a:pPr>
              <a:r>
                <a:rPr lang="en-US" sz="12000" dirty="0">
                  <a:solidFill>
                    <a:srgbClr val="FFFFFF"/>
                  </a:solidFill>
                  <a:latin typeface="Poppins Medium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19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3353B55E-BD81-4137-8812-0A0D907DBC47}"/>
              </a:ext>
            </a:extLst>
          </p:cNvPr>
          <p:cNvGrpSpPr/>
          <p:nvPr/>
        </p:nvGrpSpPr>
        <p:grpSpPr>
          <a:xfrm>
            <a:off x="0" y="-3"/>
            <a:ext cx="12192000" cy="1125629"/>
            <a:chOff x="0" y="0"/>
            <a:chExt cx="812800" cy="2893864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87EEFA1-E119-0C38-C8A9-C12CEAB5EA75}"/>
                </a:ext>
              </a:extLst>
            </p:cNvPr>
            <p:cNvSpPr/>
            <p:nvPr/>
          </p:nvSpPr>
          <p:spPr>
            <a:xfrm>
              <a:off x="0" y="0"/>
              <a:ext cx="812800" cy="2893864"/>
            </a:xfrm>
            <a:custGeom>
              <a:avLst/>
              <a:gdLst/>
              <a:ahLst/>
              <a:cxnLst/>
              <a:rect l="l" t="t" r="r" b="b"/>
              <a:pathLst>
                <a:path w="812800" h="2893864">
                  <a:moveTo>
                    <a:pt x="0" y="0"/>
                  </a:moveTo>
                  <a:lnTo>
                    <a:pt x="812800" y="0"/>
                  </a:lnTo>
                  <a:lnTo>
                    <a:pt x="812800" y="2893864"/>
                  </a:lnTo>
                  <a:lnTo>
                    <a:pt x="0" y="2893864"/>
                  </a:lnTo>
                  <a:close/>
                </a:path>
              </a:pathLst>
            </a:custGeom>
            <a:solidFill>
              <a:srgbClr val="F5821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748DF9F5-9F0D-CE0D-3D3C-E0ECBD161C4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7E2E7E-51AD-9C3C-9FDF-8EAD5A6776F6}"/>
              </a:ext>
            </a:extLst>
          </p:cNvPr>
          <p:cNvSpPr txBox="1"/>
          <p:nvPr/>
        </p:nvSpPr>
        <p:spPr>
          <a:xfrm>
            <a:off x="1501095" y="1841657"/>
            <a:ext cx="459490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0" i="0" dirty="0">
                <a:solidFill>
                  <a:srgbClr val="49087B"/>
                </a:solidFill>
                <a:effectLst/>
                <a:latin typeface="Poppins Light" panose="020B0502040204020203" pitchFamily="2" charset="0"/>
                <a:cs typeface="Poppins Light" panose="020B0502040204020203" pitchFamily="2" charset="0"/>
              </a:rPr>
              <a:t>Poppins Light</a:t>
            </a:r>
          </a:p>
          <a:p>
            <a:pPr algn="ctr"/>
            <a:r>
              <a:rPr lang="pt-BR" sz="3600" i="0" dirty="0">
                <a:solidFill>
                  <a:srgbClr val="49087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Poppins </a:t>
            </a:r>
            <a:r>
              <a:rPr lang="pt-BR" sz="3600" i="0" dirty="0" err="1">
                <a:solidFill>
                  <a:srgbClr val="49087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Medium</a:t>
            </a:r>
            <a:endParaRPr lang="pt-BR" sz="3600" dirty="0">
              <a:solidFill>
                <a:srgbClr val="49087B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3600" i="0" dirty="0">
                <a:solidFill>
                  <a:srgbClr val="49087B"/>
                </a:solidFill>
                <a:effectLst/>
                <a:latin typeface="Poppins SemiBold" panose="020B0502040204020203" pitchFamily="2" charset="0"/>
                <a:cs typeface="Poppins SemiBold" panose="020B0502040204020203" pitchFamily="2" charset="0"/>
              </a:rPr>
              <a:t>Poppins </a:t>
            </a:r>
            <a:r>
              <a:rPr lang="pt-BR" sz="3600" i="0" dirty="0" err="1">
                <a:solidFill>
                  <a:srgbClr val="49087B"/>
                </a:solidFill>
                <a:effectLst/>
                <a:latin typeface="Poppins SemiBold" panose="020B0502040204020203" pitchFamily="2" charset="0"/>
                <a:cs typeface="Poppins SemiBold" panose="020B0502040204020203" pitchFamily="2" charset="0"/>
              </a:rPr>
              <a:t>SemiBold</a:t>
            </a:r>
            <a:endParaRPr lang="pt-BR" sz="3600" i="0" dirty="0">
              <a:solidFill>
                <a:srgbClr val="49087B"/>
              </a:solidFill>
              <a:effectLst/>
              <a:latin typeface="Poppins SemiBold" panose="020B0502040204020203" pitchFamily="2" charset="0"/>
              <a:cs typeface="Poppins SemiBold" panose="020B0502040204020203" pitchFamily="2" charset="0"/>
            </a:endParaRPr>
          </a:p>
          <a:p>
            <a:pPr algn="ctr"/>
            <a:r>
              <a:rPr lang="pt-BR" sz="3600" b="1" i="0" dirty="0">
                <a:solidFill>
                  <a:srgbClr val="49087B"/>
                </a:solidFill>
                <a:effectLst/>
                <a:latin typeface="Poppins Black" panose="020B0502040204020203" pitchFamily="2" charset="0"/>
                <a:cs typeface="Poppins Black" panose="020B0502040204020203" pitchFamily="2" charset="0"/>
              </a:rPr>
              <a:t>Poppins Black</a:t>
            </a:r>
          </a:p>
          <a:p>
            <a:pPr algn="ctr"/>
            <a:r>
              <a:rPr lang="pt-BR" sz="3600" b="1" i="0" dirty="0">
                <a:solidFill>
                  <a:srgbClr val="49087B"/>
                </a:solidFill>
                <a:effectLst/>
                <a:latin typeface="Poppins ExtraBold" panose="020B0502040204020203" pitchFamily="2" charset="0"/>
                <a:cs typeface="Poppins ExtraBold" panose="020B0502040204020203" pitchFamily="2" charset="0"/>
              </a:rPr>
              <a:t>Poppins </a:t>
            </a:r>
            <a:r>
              <a:rPr lang="pt-BR" sz="3600" b="1" i="0" dirty="0" err="1">
                <a:solidFill>
                  <a:srgbClr val="49087B"/>
                </a:solidFill>
                <a:effectLst/>
                <a:latin typeface="Poppins ExtraBold" panose="020B0502040204020203" pitchFamily="2" charset="0"/>
                <a:cs typeface="Poppins ExtraBold" panose="020B0502040204020203" pitchFamily="2" charset="0"/>
              </a:rPr>
              <a:t>ExtraBold</a:t>
            </a:r>
            <a:endParaRPr lang="pt-BR" sz="3600" b="1" i="0" dirty="0">
              <a:solidFill>
                <a:srgbClr val="49087B"/>
              </a:solidFill>
              <a:effectLst/>
              <a:latin typeface="Poppins ExtraBold" panose="020B0502040204020203" pitchFamily="2" charset="0"/>
              <a:cs typeface="Poppins ExtraBold" panose="020B0502040204020203" pitchFamily="2" charset="0"/>
            </a:endParaRPr>
          </a:p>
          <a:p>
            <a:endParaRPr lang="pt-BR" sz="3000" b="1" i="0" dirty="0">
              <a:solidFill>
                <a:srgbClr val="49087B"/>
              </a:solidFill>
              <a:effectLst/>
              <a:latin typeface="Poppins ExtraBold" panose="020B0502040204020203" pitchFamily="2" charset="0"/>
              <a:cs typeface="Poppins ExtraBold" panose="020B0502040204020203" pitchFamily="2" charset="0"/>
            </a:endParaRPr>
          </a:p>
          <a:p>
            <a:pPr algn="ctr"/>
            <a:r>
              <a:rPr lang="pt-BR" sz="2400" b="1" dirty="0">
                <a:solidFill>
                  <a:srgbClr val="49087B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 B C D E F G H I J K L M N O P Q R S T U V W X Y Z</a:t>
            </a:r>
          </a:p>
          <a:p>
            <a:pPr algn="ctr"/>
            <a:r>
              <a:rPr lang="pt-BR" sz="2400" b="1" dirty="0">
                <a:solidFill>
                  <a:srgbClr val="49087B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0 1 2 3 4 5 6 7 8 9</a:t>
            </a:r>
            <a:endParaRPr lang="pt-BR" sz="2400" dirty="0">
              <a:solidFill>
                <a:srgbClr val="49087B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4E7898-16DA-DAC6-1F48-8C2920F525FD}"/>
              </a:ext>
            </a:extLst>
          </p:cNvPr>
          <p:cNvSpPr txBox="1"/>
          <p:nvPr/>
        </p:nvSpPr>
        <p:spPr>
          <a:xfrm>
            <a:off x="6632067" y="1841657"/>
            <a:ext cx="459490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0" i="0" dirty="0" err="1">
                <a:solidFill>
                  <a:srgbClr val="49087B"/>
                </a:solidFill>
                <a:effectLst/>
                <a:latin typeface="Roboto rev=1"/>
              </a:rPr>
              <a:t>Roboto</a:t>
            </a:r>
            <a:r>
              <a:rPr lang="pt-BR" sz="3600" b="0" i="0" dirty="0">
                <a:solidFill>
                  <a:srgbClr val="49087B"/>
                </a:solidFill>
                <a:effectLst/>
                <a:latin typeface="Roboto rev=1"/>
              </a:rPr>
              <a:t> Light</a:t>
            </a:r>
            <a:endParaRPr lang="pt-BR" sz="3600" b="0" i="0" dirty="0">
              <a:solidFill>
                <a:srgbClr val="49087B"/>
              </a:solidFill>
              <a:effectLst/>
              <a:latin typeface="Poppins Light" panose="020B0502040204020203" pitchFamily="2" charset="0"/>
              <a:cs typeface="Poppins Light" panose="020B0502040204020203" pitchFamily="2" charset="0"/>
            </a:endParaRPr>
          </a:p>
          <a:p>
            <a:pPr algn="ctr"/>
            <a:r>
              <a:rPr lang="pt-BR" sz="3600" b="0" i="0" dirty="0" err="1">
                <a:solidFill>
                  <a:srgbClr val="49087B"/>
                </a:solidFill>
                <a:effectLst/>
                <a:latin typeface="Roboto rev=3"/>
              </a:rPr>
              <a:t>Roboto</a:t>
            </a:r>
            <a:r>
              <a:rPr lang="pt-BR" sz="3600" b="0" i="0" dirty="0">
                <a:solidFill>
                  <a:srgbClr val="49087B"/>
                </a:solidFill>
                <a:effectLst/>
                <a:latin typeface="Roboto rev=3"/>
              </a:rPr>
              <a:t> Regular</a:t>
            </a:r>
          </a:p>
          <a:p>
            <a:pPr algn="ctr"/>
            <a:r>
              <a:rPr lang="pt-BR" sz="3600" b="0" i="0" dirty="0" err="1">
                <a:solidFill>
                  <a:srgbClr val="49087B"/>
                </a:solidFill>
                <a:effectLst/>
                <a:latin typeface="Roboto rev=1"/>
              </a:rPr>
              <a:t>Roboto</a:t>
            </a:r>
            <a:r>
              <a:rPr lang="pt-BR" sz="3600" b="0" i="0" dirty="0">
                <a:solidFill>
                  <a:srgbClr val="49087B"/>
                </a:solidFill>
                <a:effectLst/>
                <a:latin typeface="Roboto rev=3"/>
              </a:rPr>
              <a:t> </a:t>
            </a:r>
            <a:r>
              <a:rPr lang="pt-BR" sz="3600" dirty="0" err="1">
                <a:solidFill>
                  <a:srgbClr val="49087B"/>
                </a:solidFill>
                <a:latin typeface="Roboto rev=3"/>
              </a:rPr>
              <a:t>Medium</a:t>
            </a:r>
            <a:endParaRPr lang="pt-BR" sz="3600" dirty="0">
              <a:solidFill>
                <a:srgbClr val="49087B"/>
              </a:solidFill>
              <a:latin typeface="Roboto rev=3"/>
            </a:endParaRPr>
          </a:p>
          <a:p>
            <a:pPr algn="ctr"/>
            <a:r>
              <a:rPr lang="pt-BR" sz="3600" b="1" i="0" dirty="0" err="1">
                <a:solidFill>
                  <a:srgbClr val="49087B"/>
                </a:solidFill>
                <a:effectLst/>
                <a:latin typeface="Roboto rev=1"/>
              </a:rPr>
              <a:t>Roboto</a:t>
            </a:r>
            <a:r>
              <a:rPr lang="pt-BR" sz="3600" b="1" i="0" dirty="0">
                <a:solidFill>
                  <a:srgbClr val="49087B"/>
                </a:solidFill>
                <a:effectLst/>
                <a:latin typeface="Roboto rev=3"/>
              </a:rPr>
              <a:t> Bold</a:t>
            </a:r>
          </a:p>
          <a:p>
            <a:pPr algn="ctr"/>
            <a:r>
              <a:rPr lang="pt-BR" sz="3600" b="1" i="0" dirty="0" err="1">
                <a:solidFill>
                  <a:srgbClr val="49087B"/>
                </a:solidFill>
                <a:effectLst/>
                <a:latin typeface="Roboto rev=1"/>
              </a:rPr>
              <a:t>Roboto</a:t>
            </a:r>
            <a:r>
              <a:rPr lang="pt-BR" sz="3600" b="1" i="0" dirty="0">
                <a:solidFill>
                  <a:srgbClr val="49087B"/>
                </a:solidFill>
                <a:effectLst/>
                <a:latin typeface="Roboto rev=3"/>
              </a:rPr>
              <a:t> Black</a:t>
            </a:r>
          </a:p>
          <a:p>
            <a:endParaRPr lang="pt-BR" sz="3000" i="0" dirty="0">
              <a:solidFill>
                <a:srgbClr val="49087B"/>
              </a:solidFill>
              <a:effectLst/>
              <a:latin typeface="Poppins ExtraBold" panose="020B0502040204020203" pitchFamily="2" charset="0"/>
              <a:cs typeface="Poppins ExtraBold" panose="020B0502040204020203" pitchFamily="2" charset="0"/>
            </a:endParaRPr>
          </a:p>
          <a:p>
            <a:pPr algn="ctr"/>
            <a:r>
              <a:rPr lang="pt-BR" sz="2400" dirty="0">
                <a:solidFill>
                  <a:srgbClr val="49087B"/>
                </a:solidFill>
                <a:latin typeface="Roboto rev=1"/>
                <a:cs typeface="Poppins Light" panose="00000400000000000000" pitchFamily="2" charset="0"/>
              </a:rPr>
              <a:t>A B C D E F G H I J K L M N O P Q R S T U V W X Y Z</a:t>
            </a:r>
          </a:p>
          <a:p>
            <a:pPr algn="ctr"/>
            <a:r>
              <a:rPr lang="pt-BR" sz="2400" dirty="0">
                <a:solidFill>
                  <a:srgbClr val="49087B"/>
                </a:solidFill>
                <a:latin typeface="Roboto rev=1"/>
                <a:cs typeface="Poppins Light" panose="00000400000000000000" pitchFamily="2" charset="0"/>
              </a:rPr>
              <a:t>0 1 2 3 4 5 6 7 8 9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085152E-58C2-4F96-3943-D37073BD961D}"/>
              </a:ext>
            </a:extLst>
          </p:cNvPr>
          <p:cNvSpPr txBox="1"/>
          <p:nvPr/>
        </p:nvSpPr>
        <p:spPr>
          <a:xfrm>
            <a:off x="47813" y="87378"/>
            <a:ext cx="12144187" cy="112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369"/>
              </a:lnSpc>
            </a:pPr>
            <a:r>
              <a:rPr lang="en-US" sz="6692" b="1" dirty="0">
                <a:solidFill>
                  <a:srgbClr val="49087B"/>
                </a:solidFill>
                <a:latin typeface="Open Sans Light Bold"/>
              </a:rPr>
              <a:t>TIPOGRAFIA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E1E916F-8D8B-0276-F11F-5760F697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5665" y="-30168"/>
            <a:ext cx="2057400" cy="11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EB6A5541-1AC2-7CC6-F99B-A2C991872552}"/>
              </a:ext>
            </a:extLst>
          </p:cNvPr>
          <p:cNvGrpSpPr/>
          <p:nvPr/>
        </p:nvGrpSpPr>
        <p:grpSpPr>
          <a:xfrm>
            <a:off x="1249285" y="1974760"/>
            <a:ext cx="2057400" cy="2057400"/>
            <a:chOff x="0" y="0"/>
            <a:chExt cx="812800" cy="81280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813027B8-3BDE-204F-DB07-8E587FCB72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93EC0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227BFF15-99C7-963E-D338-98458521D12B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DAF7B3E8-1C37-2213-BEF3-8D8D8B1B4406}"/>
              </a:ext>
            </a:extLst>
          </p:cNvPr>
          <p:cNvGrpSpPr/>
          <p:nvPr/>
        </p:nvGrpSpPr>
        <p:grpSpPr>
          <a:xfrm>
            <a:off x="3792615" y="1974760"/>
            <a:ext cx="2057400" cy="2057400"/>
            <a:chOff x="0" y="0"/>
            <a:chExt cx="812800" cy="8128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264B4ED-310A-D5EC-86DC-0007AD67D4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8219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07261F7-B99B-9BED-4DCF-7B929F30B90F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/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E720F1C0-14F7-7A96-30FD-2BCEF8932D21}"/>
              </a:ext>
            </a:extLst>
          </p:cNvPr>
          <p:cNvGrpSpPr/>
          <p:nvPr/>
        </p:nvGrpSpPr>
        <p:grpSpPr>
          <a:xfrm>
            <a:off x="6335945" y="1974760"/>
            <a:ext cx="2057400" cy="2057400"/>
            <a:chOff x="0" y="0"/>
            <a:chExt cx="812800" cy="81280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8C8BA7F-E57C-A9AA-C33B-30000F5B841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229D"/>
            </a:solidFill>
          </p:spPr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3D9B1C6-A3AA-3860-12BD-B87420AE4067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FC01451A-AF1E-2C89-6B5C-F9544C612B79}"/>
              </a:ext>
            </a:extLst>
          </p:cNvPr>
          <p:cNvGrpSpPr/>
          <p:nvPr/>
        </p:nvGrpSpPr>
        <p:grpSpPr>
          <a:xfrm>
            <a:off x="8885315" y="1974760"/>
            <a:ext cx="2057400" cy="2057400"/>
            <a:chOff x="0" y="0"/>
            <a:chExt cx="812800" cy="81280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74BFF2C-B9F9-5AAB-0BB7-B83CB47290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000000"/>
              </a:solidFill>
            </a:ln>
          </p:spPr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9DEEE975-152D-F7F4-3553-F744A611F47B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/>
            </a:p>
          </p:txBody>
        </p:sp>
      </p:grpSp>
      <p:sp>
        <p:nvSpPr>
          <p:cNvPr id="16" name="TextBox 18">
            <a:extLst>
              <a:ext uri="{FF2B5EF4-FFF2-40B4-BE49-F238E27FC236}">
                <a16:creationId xmlns:a16="http://schemas.microsoft.com/office/drawing/2014/main" id="{DFB6E2DD-9531-827E-47FF-A97FA5560EAA}"/>
              </a:ext>
            </a:extLst>
          </p:cNvPr>
          <p:cNvSpPr txBox="1"/>
          <p:nvPr/>
        </p:nvSpPr>
        <p:spPr>
          <a:xfrm>
            <a:off x="342900" y="203200"/>
            <a:ext cx="11506200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58219"/>
                </a:solidFill>
                <a:latin typeface="Poppins Medium Bold"/>
              </a:rPr>
              <a:t>PALETA DE CORES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6DFE344B-9067-0C38-0885-27C0420524FC}"/>
              </a:ext>
            </a:extLst>
          </p:cNvPr>
          <p:cNvSpPr txBox="1"/>
          <p:nvPr/>
        </p:nvSpPr>
        <p:spPr>
          <a:xfrm>
            <a:off x="342900" y="4780364"/>
            <a:ext cx="11506200" cy="130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206"/>
              </a:lnSpc>
            </a:pPr>
            <a:r>
              <a:rPr lang="en-US" sz="3719" dirty="0">
                <a:solidFill>
                  <a:srgbClr val="12229D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Ambiente limpo, Alegre e vivo para nossa plataforma.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C331DD67-520D-E451-4E91-3B18A7095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9285" y="1974760"/>
            <a:ext cx="2057400" cy="1157287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0D0095F-28E7-8C6B-41C9-ED63607702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92615" y="1974760"/>
            <a:ext cx="2057400" cy="1157287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A5545454-AAE2-FA68-5CFD-425ACCDB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46981" y="1999523"/>
            <a:ext cx="2057400" cy="11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>
            <a:extLst>
              <a:ext uri="{FF2B5EF4-FFF2-40B4-BE49-F238E27FC236}">
                <a16:creationId xmlns:a16="http://schemas.microsoft.com/office/drawing/2014/main" id="{43268529-0541-228E-971F-2DF7DE9514A1}"/>
              </a:ext>
            </a:extLst>
          </p:cNvPr>
          <p:cNvSpPr/>
          <p:nvPr/>
        </p:nvSpPr>
        <p:spPr>
          <a:xfrm>
            <a:off x="1091274" y="5674301"/>
            <a:ext cx="5886450" cy="85688"/>
          </a:xfrm>
          <a:custGeom>
            <a:avLst/>
            <a:gdLst/>
            <a:ahLst/>
            <a:cxnLst/>
            <a:rect l="l" t="t" r="r" b="b"/>
            <a:pathLst>
              <a:path w="1705724" h="17608">
                <a:moveTo>
                  <a:pt x="0" y="0"/>
                </a:moveTo>
                <a:lnTo>
                  <a:pt x="1705724" y="0"/>
                </a:lnTo>
                <a:lnTo>
                  <a:pt x="1705724" y="17608"/>
                </a:lnTo>
                <a:lnTo>
                  <a:pt x="0" y="176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60160A3-F3EF-8B37-A7CF-07B922BDA526}"/>
              </a:ext>
            </a:extLst>
          </p:cNvPr>
          <p:cNvSpPr txBox="1"/>
          <p:nvPr/>
        </p:nvSpPr>
        <p:spPr>
          <a:xfrm>
            <a:off x="1091274" y="331100"/>
            <a:ext cx="5633376" cy="807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627"/>
              </a:lnSpc>
            </a:pPr>
            <a:r>
              <a:rPr lang="en-US" sz="4800" dirty="0">
                <a:solidFill>
                  <a:srgbClr val="562B7C"/>
                </a:solidFill>
                <a:latin typeface="Poppins Bold"/>
              </a:rPr>
              <a:t>Home e </a:t>
            </a:r>
            <a:r>
              <a:rPr lang="en-US" sz="4800" dirty="0" err="1">
                <a:solidFill>
                  <a:srgbClr val="562B7C"/>
                </a:solidFill>
                <a:latin typeface="Poppins Bold"/>
              </a:rPr>
              <a:t>notícias</a:t>
            </a:r>
            <a:endParaRPr lang="en-US" sz="4800" dirty="0">
              <a:solidFill>
                <a:srgbClr val="562B7C"/>
              </a:solidFill>
              <a:latin typeface="Poppins Bold"/>
            </a:endParaRP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D2E6A0B2-F5EC-BA7B-B4E4-86711D8CBB65}"/>
              </a:ext>
            </a:extLst>
          </p:cNvPr>
          <p:cNvSpPr/>
          <p:nvPr/>
        </p:nvSpPr>
        <p:spPr>
          <a:xfrm>
            <a:off x="6304652" y="6037640"/>
            <a:ext cx="4317613" cy="85688"/>
          </a:xfrm>
          <a:custGeom>
            <a:avLst/>
            <a:gdLst/>
            <a:ahLst/>
            <a:cxnLst/>
            <a:rect l="l" t="t" r="r" b="b"/>
            <a:pathLst>
              <a:path w="1705724" h="17608">
                <a:moveTo>
                  <a:pt x="0" y="0"/>
                </a:moveTo>
                <a:lnTo>
                  <a:pt x="1705724" y="0"/>
                </a:lnTo>
                <a:lnTo>
                  <a:pt x="1705724" y="17608"/>
                </a:lnTo>
                <a:lnTo>
                  <a:pt x="0" y="176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8" name="Imagem 27" descr="Tela de computador com jogo&#10;&#10;Descrição gerada automaticamente">
            <a:extLst>
              <a:ext uri="{FF2B5EF4-FFF2-40B4-BE49-F238E27FC236}">
                <a16:creationId xmlns:a16="http://schemas.microsoft.com/office/drawing/2014/main" id="{81C742CE-3CDC-EE0B-A7FE-CC8D5755F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8" y="516709"/>
            <a:ext cx="11699548" cy="6858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17A043C5-B6D8-AA82-2CC5-2F44869623DB}"/>
              </a:ext>
            </a:extLst>
          </p:cNvPr>
          <p:cNvSpPr txBox="1"/>
          <p:nvPr/>
        </p:nvSpPr>
        <p:spPr>
          <a:xfrm>
            <a:off x="6931400" y="1412689"/>
            <a:ext cx="44986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796"/>
              </a:lnSpc>
              <a:spcBef>
                <a:spcPct val="0"/>
              </a:spcBef>
            </a:pPr>
            <a:r>
              <a:rPr lang="en-US" sz="2400" b="1" spc="-21" dirty="0">
                <a:solidFill>
                  <a:srgbClr val="562B7C"/>
                </a:solidFill>
                <a:latin typeface="Poppins"/>
              </a:rPr>
              <a:t>Uma home com um </a:t>
            </a:r>
            <a:r>
              <a:rPr lang="en-US" sz="2400" b="1" spc="-21" dirty="0" err="1">
                <a:solidFill>
                  <a:srgbClr val="562B7C"/>
                </a:solidFill>
                <a:latin typeface="Poppins"/>
              </a:rPr>
              <a:t>carrosel</a:t>
            </a:r>
            <a:r>
              <a:rPr lang="en-US" sz="2400" b="1" spc="-21" dirty="0">
                <a:solidFill>
                  <a:srgbClr val="562B7C"/>
                </a:solidFill>
                <a:latin typeface="Poppins"/>
              </a:rPr>
              <a:t> de </a:t>
            </a:r>
            <a:r>
              <a:rPr lang="en-US" sz="2400" b="1" spc="-21" dirty="0" err="1">
                <a:solidFill>
                  <a:srgbClr val="562B7C"/>
                </a:solidFill>
                <a:latin typeface="Poppins"/>
              </a:rPr>
              <a:t>noticias</a:t>
            </a:r>
            <a:r>
              <a:rPr lang="en-US" sz="2400" b="1" spc="-21" dirty="0">
                <a:solidFill>
                  <a:srgbClr val="562B7C"/>
                </a:solidFill>
                <a:latin typeface="Poppins"/>
              </a:rPr>
              <a:t> </a:t>
            </a:r>
            <a:r>
              <a:rPr lang="en-US" sz="2400" b="1" spc="-21" dirty="0" err="1">
                <a:solidFill>
                  <a:srgbClr val="562B7C"/>
                </a:solidFill>
                <a:latin typeface="Poppins"/>
              </a:rPr>
              <a:t>relacionadas</a:t>
            </a:r>
            <a:r>
              <a:rPr lang="en-US" sz="2400" b="1" spc="-21" dirty="0">
                <a:solidFill>
                  <a:srgbClr val="562B7C"/>
                </a:solidFill>
                <a:latin typeface="Poppins"/>
              </a:rPr>
              <a:t> </a:t>
            </a:r>
            <a:r>
              <a:rPr lang="en-US" sz="2400" b="1" spc="-21" dirty="0" err="1">
                <a:solidFill>
                  <a:srgbClr val="562B7C"/>
                </a:solidFill>
                <a:latin typeface="Poppins"/>
              </a:rPr>
              <a:t>aos</a:t>
            </a:r>
            <a:r>
              <a:rPr lang="en-US" sz="2400" b="1" spc="-21" dirty="0">
                <a:solidFill>
                  <a:srgbClr val="562B7C"/>
                </a:solidFill>
                <a:latin typeface="Poppins"/>
              </a:rPr>
              <a:t> </a:t>
            </a:r>
            <a:r>
              <a:rPr lang="en-US" sz="2400" b="1" spc="-21" dirty="0" err="1">
                <a:solidFill>
                  <a:srgbClr val="562B7C"/>
                </a:solidFill>
                <a:latin typeface="Poppins"/>
              </a:rPr>
              <a:t>refugiados</a:t>
            </a:r>
            <a:endParaRPr lang="en-US" sz="2400" b="1" spc="-21" dirty="0">
              <a:solidFill>
                <a:srgbClr val="562B7C"/>
              </a:solidFill>
              <a:latin typeface="Poppins"/>
            </a:endParaRPr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96E517A2-2B4D-5638-0D6B-59AD7CF9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461664" y="92300"/>
            <a:ext cx="2283990" cy="12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1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"/>
    </mc:Choice>
    <mc:Fallback xmlns="">
      <p:transition advTm="6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D286C0F-A5CB-B916-00C4-46335575F8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08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Losango 31">
            <a:extLst>
              <a:ext uri="{FF2B5EF4-FFF2-40B4-BE49-F238E27FC236}">
                <a16:creationId xmlns:a16="http://schemas.microsoft.com/office/drawing/2014/main" id="{15F36B1B-1D34-BAC7-B34D-08B434B44CE7}"/>
              </a:ext>
            </a:extLst>
          </p:cNvPr>
          <p:cNvSpPr/>
          <p:nvPr/>
        </p:nvSpPr>
        <p:spPr>
          <a:xfrm>
            <a:off x="3754365" y="1883918"/>
            <a:ext cx="4683270" cy="4529598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1677EE0-FC42-048F-5FE9-4DBFAA7E2851}"/>
              </a:ext>
            </a:extLst>
          </p:cNvPr>
          <p:cNvGrpSpPr/>
          <p:nvPr/>
        </p:nvGrpSpPr>
        <p:grpSpPr>
          <a:xfrm>
            <a:off x="5050378" y="4322644"/>
            <a:ext cx="2094271" cy="2094271"/>
            <a:chOff x="-5722375" y="4382115"/>
            <a:chExt cx="2094271" cy="2094271"/>
          </a:xfrm>
        </p:grpSpPr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DEE350E0-0ED8-1EA3-E6FC-F6386CD0076F}"/>
                </a:ext>
              </a:extLst>
            </p:cNvPr>
            <p:cNvSpPr/>
            <p:nvPr/>
          </p:nvSpPr>
          <p:spPr>
            <a:xfrm>
              <a:off x="-5722375" y="4382115"/>
              <a:ext cx="2094271" cy="2094271"/>
            </a:xfrm>
            <a:prstGeom prst="diamond">
              <a:avLst/>
            </a:prstGeom>
            <a:solidFill>
              <a:srgbClr val="2917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Imagem 14" descr="Desenho de uma criatura com a boca aberta&#10;&#10;Descrição gerada automaticamente com confiança média">
              <a:extLst>
                <a:ext uri="{FF2B5EF4-FFF2-40B4-BE49-F238E27FC236}">
                  <a16:creationId xmlns:a16="http://schemas.microsoft.com/office/drawing/2014/main" id="{0868CBFF-805C-5DF4-6B89-C7185560E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2139" y="4829865"/>
              <a:ext cx="1234281" cy="1303200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BC867B5-73DD-610C-6CBC-5967020831CA}"/>
              </a:ext>
            </a:extLst>
          </p:cNvPr>
          <p:cNvGrpSpPr/>
          <p:nvPr/>
        </p:nvGrpSpPr>
        <p:grpSpPr>
          <a:xfrm>
            <a:off x="3835480" y="3104980"/>
            <a:ext cx="2094271" cy="2094271"/>
            <a:chOff x="-5832373" y="3697851"/>
            <a:chExt cx="2094271" cy="2094271"/>
          </a:xfrm>
        </p:grpSpPr>
        <p:sp>
          <p:nvSpPr>
            <p:cNvPr id="11" name="Losango 10">
              <a:extLst>
                <a:ext uri="{FF2B5EF4-FFF2-40B4-BE49-F238E27FC236}">
                  <a16:creationId xmlns:a16="http://schemas.microsoft.com/office/drawing/2014/main" id="{10648167-ADE1-694B-9995-59FCFC1293DB}"/>
                </a:ext>
              </a:extLst>
            </p:cNvPr>
            <p:cNvSpPr/>
            <p:nvPr/>
          </p:nvSpPr>
          <p:spPr>
            <a:xfrm>
              <a:off x="-5832373" y="3697851"/>
              <a:ext cx="2094271" cy="2094271"/>
            </a:xfrm>
            <a:prstGeom prst="diamond">
              <a:avLst/>
            </a:prstGeom>
            <a:solidFill>
              <a:srgbClr val="2917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789146E9-3587-2594-25A9-6ED078568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51742" y="4093386"/>
              <a:ext cx="1334527" cy="1303200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FBFAA1E-2328-A1F9-4BBA-F461AE462E94}"/>
              </a:ext>
            </a:extLst>
          </p:cNvPr>
          <p:cNvGrpSpPr/>
          <p:nvPr/>
        </p:nvGrpSpPr>
        <p:grpSpPr>
          <a:xfrm>
            <a:off x="6058827" y="3104980"/>
            <a:ext cx="2449699" cy="2094271"/>
            <a:chOff x="-4713926" y="3164451"/>
            <a:chExt cx="2449699" cy="2094271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CBDA9E49-D6EA-84BA-F08B-A9F3EE228C7C}"/>
                </a:ext>
              </a:extLst>
            </p:cNvPr>
            <p:cNvSpPr/>
            <p:nvPr/>
          </p:nvSpPr>
          <p:spPr>
            <a:xfrm>
              <a:off x="-4507477" y="3164451"/>
              <a:ext cx="2094271" cy="2094271"/>
            </a:xfrm>
            <a:prstGeom prst="diamond">
              <a:avLst/>
            </a:prstGeom>
            <a:solidFill>
              <a:srgbClr val="2917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 descr="Desenho de um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DFF1EA52-F141-B7E0-D3CD-36E8B94B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13926" y="3368661"/>
              <a:ext cx="2449699" cy="1410105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26DE093-47C3-56D3-11CF-5599F64E6169}"/>
              </a:ext>
            </a:extLst>
          </p:cNvPr>
          <p:cNvGrpSpPr/>
          <p:nvPr/>
        </p:nvGrpSpPr>
        <p:grpSpPr>
          <a:xfrm>
            <a:off x="5030793" y="1887316"/>
            <a:ext cx="2094271" cy="2094271"/>
            <a:chOff x="-5741960" y="1946787"/>
            <a:chExt cx="2094271" cy="2094271"/>
          </a:xfrm>
        </p:grpSpPr>
        <p:sp>
          <p:nvSpPr>
            <p:cNvPr id="10" name="Losango 9">
              <a:extLst>
                <a:ext uri="{FF2B5EF4-FFF2-40B4-BE49-F238E27FC236}">
                  <a16:creationId xmlns:a16="http://schemas.microsoft.com/office/drawing/2014/main" id="{19BEF4EB-1F14-FEB8-2787-5F1EAEF46797}"/>
                </a:ext>
              </a:extLst>
            </p:cNvPr>
            <p:cNvSpPr/>
            <p:nvPr/>
          </p:nvSpPr>
          <p:spPr>
            <a:xfrm>
              <a:off x="-5741960" y="1946787"/>
              <a:ext cx="2094271" cy="2094271"/>
            </a:xfrm>
            <a:prstGeom prst="diamond">
              <a:avLst/>
            </a:prstGeom>
            <a:solidFill>
              <a:srgbClr val="2917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Imagem 24" descr="Imagem em preto e branco&#10;&#10;Descrição gerada automaticamente">
              <a:extLst>
                <a:ext uri="{FF2B5EF4-FFF2-40B4-BE49-F238E27FC236}">
                  <a16:creationId xmlns:a16="http://schemas.microsoft.com/office/drawing/2014/main" id="{34B7A687-8E11-A4BB-0C56-1921F572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70" t="31607" r="30409" b="28902"/>
            <a:stretch/>
          </p:blipFill>
          <p:spPr>
            <a:xfrm>
              <a:off x="-5281930" y="2375644"/>
              <a:ext cx="1252120" cy="1303931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8931F4A-65B1-86B1-E273-E19868EA4482}"/>
              </a:ext>
            </a:extLst>
          </p:cNvPr>
          <p:cNvGrpSpPr/>
          <p:nvPr/>
        </p:nvGrpSpPr>
        <p:grpSpPr>
          <a:xfrm>
            <a:off x="1135418" y="1417186"/>
            <a:ext cx="3888000" cy="1309427"/>
            <a:chOff x="1135418" y="1417186"/>
            <a:chExt cx="3888000" cy="1309427"/>
          </a:xfrm>
        </p:grpSpPr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F40A8D29-C1B0-60B2-4206-8624DFE93CF0}"/>
                </a:ext>
              </a:extLst>
            </p:cNvPr>
            <p:cNvSpPr txBox="1"/>
            <p:nvPr/>
          </p:nvSpPr>
          <p:spPr>
            <a:xfrm>
              <a:off x="1194368" y="1417186"/>
              <a:ext cx="38290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Área do </a:t>
              </a:r>
              <a:r>
                <a:rPr lang="pt-BR" sz="3200" dirty="0" err="1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refúgiado</a:t>
              </a:r>
              <a:endParaRPr lang="pt-BR" sz="32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37" name="Forma em L 36">
              <a:extLst>
                <a:ext uri="{FF2B5EF4-FFF2-40B4-BE49-F238E27FC236}">
                  <a16:creationId xmlns:a16="http://schemas.microsoft.com/office/drawing/2014/main" id="{CC13B66E-A1E6-B793-DCBD-A4E84A1A459B}"/>
                </a:ext>
              </a:extLst>
            </p:cNvPr>
            <p:cNvSpPr/>
            <p:nvPr/>
          </p:nvSpPr>
          <p:spPr>
            <a:xfrm rot="10800000">
              <a:off x="1135418" y="2006613"/>
              <a:ext cx="3888000" cy="720000"/>
            </a:xfrm>
            <a:prstGeom prst="corner">
              <a:avLst>
                <a:gd name="adj1" fmla="val 11131"/>
                <a:gd name="adj2" fmla="val 111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382F217C-3555-6CE0-EFB0-77F959056116}"/>
              </a:ext>
            </a:extLst>
          </p:cNvPr>
          <p:cNvGrpSpPr/>
          <p:nvPr/>
        </p:nvGrpSpPr>
        <p:grpSpPr>
          <a:xfrm>
            <a:off x="766206" y="5009779"/>
            <a:ext cx="3813106" cy="720000"/>
            <a:chOff x="766206" y="5009779"/>
            <a:chExt cx="3813106" cy="720000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D65DFDDD-5B3E-A503-AC5D-BF931A117D48}"/>
                </a:ext>
              </a:extLst>
            </p:cNvPr>
            <p:cNvSpPr txBox="1"/>
            <p:nvPr/>
          </p:nvSpPr>
          <p:spPr>
            <a:xfrm>
              <a:off x="1023572" y="5051647"/>
              <a:ext cx="35557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ONGs Parceiras</a:t>
              </a:r>
              <a:endParaRPr lang="pt-BR" sz="32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41" name="Forma em L 40">
              <a:extLst>
                <a:ext uri="{FF2B5EF4-FFF2-40B4-BE49-F238E27FC236}">
                  <a16:creationId xmlns:a16="http://schemas.microsoft.com/office/drawing/2014/main" id="{6B542EE6-1CFD-6FFE-CD18-4845B088514D}"/>
                </a:ext>
              </a:extLst>
            </p:cNvPr>
            <p:cNvSpPr/>
            <p:nvPr/>
          </p:nvSpPr>
          <p:spPr>
            <a:xfrm flipH="1">
              <a:off x="766206" y="5009779"/>
              <a:ext cx="3777660" cy="720000"/>
            </a:xfrm>
            <a:prstGeom prst="corner">
              <a:avLst>
                <a:gd name="adj1" fmla="val 12076"/>
                <a:gd name="adj2" fmla="val 1075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38222568-4F71-803B-C536-0FDE77EEB456}"/>
              </a:ext>
            </a:extLst>
          </p:cNvPr>
          <p:cNvGrpSpPr/>
          <p:nvPr/>
        </p:nvGrpSpPr>
        <p:grpSpPr>
          <a:xfrm>
            <a:off x="7103862" y="5482405"/>
            <a:ext cx="4100150" cy="720000"/>
            <a:chOff x="7103862" y="5482405"/>
            <a:chExt cx="4100150" cy="720000"/>
          </a:xfrm>
        </p:grpSpPr>
        <p:sp>
          <p:nvSpPr>
            <p:cNvPr id="42" name="Forma em L 41">
              <a:extLst>
                <a:ext uri="{FF2B5EF4-FFF2-40B4-BE49-F238E27FC236}">
                  <a16:creationId xmlns:a16="http://schemas.microsoft.com/office/drawing/2014/main" id="{FF335E5E-3334-1DC3-F9D6-BA78DBDCFFB6}"/>
                </a:ext>
              </a:extLst>
            </p:cNvPr>
            <p:cNvSpPr/>
            <p:nvPr/>
          </p:nvSpPr>
          <p:spPr>
            <a:xfrm>
              <a:off x="7103862" y="5482405"/>
              <a:ext cx="3893769" cy="720000"/>
            </a:xfrm>
            <a:prstGeom prst="corner">
              <a:avLst>
                <a:gd name="adj1" fmla="val 12076"/>
                <a:gd name="adj2" fmla="val 1075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D0F9CFB-B8C7-CE4C-E0EE-B789F35DD491}"/>
                </a:ext>
              </a:extLst>
            </p:cNvPr>
            <p:cNvSpPr txBox="1"/>
            <p:nvPr/>
          </p:nvSpPr>
          <p:spPr>
            <a:xfrm>
              <a:off x="7339791" y="5526669"/>
              <a:ext cx="3864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Apoio psicológico</a:t>
              </a:r>
              <a:endParaRPr lang="pt-BR" sz="32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4D9CC32C-2FBC-91CE-F8A4-4F1641E20182}"/>
              </a:ext>
            </a:extLst>
          </p:cNvPr>
          <p:cNvGrpSpPr/>
          <p:nvPr/>
        </p:nvGrpSpPr>
        <p:grpSpPr>
          <a:xfrm>
            <a:off x="7882849" y="2212063"/>
            <a:ext cx="3864221" cy="1288452"/>
            <a:chOff x="7882849" y="2212063"/>
            <a:chExt cx="3864221" cy="1288452"/>
          </a:xfrm>
        </p:grpSpPr>
        <p:sp>
          <p:nvSpPr>
            <p:cNvPr id="38" name="Forma em L 37">
              <a:extLst>
                <a:ext uri="{FF2B5EF4-FFF2-40B4-BE49-F238E27FC236}">
                  <a16:creationId xmlns:a16="http://schemas.microsoft.com/office/drawing/2014/main" id="{ACB3DF0F-15C5-4DF3-9860-5948569D0DB6}"/>
                </a:ext>
              </a:extLst>
            </p:cNvPr>
            <p:cNvSpPr/>
            <p:nvPr/>
          </p:nvSpPr>
          <p:spPr>
            <a:xfrm rot="10800000" flipH="1">
              <a:off x="7882849" y="2777563"/>
              <a:ext cx="3864221" cy="722952"/>
            </a:xfrm>
            <a:prstGeom prst="corner">
              <a:avLst>
                <a:gd name="adj1" fmla="val 11131"/>
                <a:gd name="adj2" fmla="val 111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760066F0-D8C3-3BDB-7D22-837DDF125F3D}"/>
                </a:ext>
              </a:extLst>
            </p:cNvPr>
            <p:cNvSpPr txBox="1"/>
            <p:nvPr/>
          </p:nvSpPr>
          <p:spPr>
            <a:xfrm>
              <a:off x="8229117" y="2212063"/>
              <a:ext cx="29045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Recrutadores</a:t>
              </a:r>
              <a:endParaRPr lang="pt-BR" sz="32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</p:grp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56CDBC3-F1DD-AF4A-691D-6D9966E4C57F}"/>
              </a:ext>
            </a:extLst>
          </p:cNvPr>
          <p:cNvSpPr txBox="1"/>
          <p:nvPr/>
        </p:nvSpPr>
        <p:spPr>
          <a:xfrm flipH="1">
            <a:off x="2111630" y="233248"/>
            <a:ext cx="789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F680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RECURSOS DA PLATAFORMA </a:t>
            </a:r>
          </a:p>
        </p:txBody>
      </p:sp>
      <p:pic>
        <p:nvPicPr>
          <p:cNvPr id="52" name="Picture 4">
            <a:extLst>
              <a:ext uri="{FF2B5EF4-FFF2-40B4-BE49-F238E27FC236}">
                <a16:creationId xmlns:a16="http://schemas.microsoft.com/office/drawing/2014/main" id="{B1033238-B0C0-7EC7-6055-E2BD9C2FE7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127291" y="135933"/>
            <a:ext cx="2057400" cy="11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0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E95B6-2095-7760-3E00-BCE7DE6AE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8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4B49CE5-7848-1F09-4A38-A98C9FB1965C}"/>
              </a:ext>
            </a:extLst>
          </p:cNvPr>
          <p:cNvSpPr txBox="1"/>
          <p:nvPr/>
        </p:nvSpPr>
        <p:spPr>
          <a:xfrm>
            <a:off x="911114" y="1643626"/>
            <a:ext cx="4448727" cy="68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709"/>
              </a:lnSpc>
              <a:spcBef>
                <a:spcPct val="0"/>
              </a:spcBef>
            </a:pPr>
            <a:r>
              <a:rPr lang="en-US" sz="2084" spc="-21" dirty="0">
                <a:solidFill>
                  <a:schemeClr val="bg1"/>
                </a:solidFill>
                <a:latin typeface="Poppins Bold"/>
              </a:rPr>
              <a:t>4 </a:t>
            </a:r>
            <a:r>
              <a:rPr lang="en-US" sz="2084" spc="-21" dirty="0" err="1">
                <a:solidFill>
                  <a:schemeClr val="bg1"/>
                </a:solidFill>
                <a:latin typeface="Poppins Bold"/>
              </a:rPr>
              <a:t>Opções</a:t>
            </a:r>
            <a:r>
              <a:rPr lang="en-US" sz="2084" spc="-21" dirty="0">
                <a:solidFill>
                  <a:schemeClr val="bg1"/>
                </a:solidFill>
                <a:latin typeface="Poppins Bold"/>
              </a:rPr>
              <a:t> de </a:t>
            </a:r>
            <a:r>
              <a:rPr lang="en-US" sz="2084" spc="-21" dirty="0" err="1">
                <a:solidFill>
                  <a:schemeClr val="bg1"/>
                </a:solidFill>
                <a:latin typeface="Poppins Bold"/>
              </a:rPr>
              <a:t>cadastro</a:t>
            </a:r>
            <a:r>
              <a:rPr lang="en-US" sz="2084" spc="-21" dirty="0">
                <a:solidFill>
                  <a:schemeClr val="bg1"/>
                </a:solidFill>
                <a:latin typeface="Poppins Bold"/>
              </a:rPr>
              <a:t> para </a:t>
            </a:r>
            <a:r>
              <a:rPr lang="en-US" sz="2084" spc="-21" dirty="0" err="1">
                <a:solidFill>
                  <a:schemeClr val="bg1"/>
                </a:solidFill>
                <a:latin typeface="Poppins Bold"/>
              </a:rPr>
              <a:t>cada</a:t>
            </a:r>
            <a:r>
              <a:rPr lang="en-US" sz="2084" spc="-21" dirty="0">
                <a:solidFill>
                  <a:schemeClr val="bg1"/>
                </a:solidFill>
                <a:latin typeface="Poppins Bold"/>
              </a:rPr>
              <a:t> </a:t>
            </a:r>
            <a:r>
              <a:rPr lang="en-US" sz="2084" spc="-21" dirty="0" err="1">
                <a:solidFill>
                  <a:schemeClr val="bg1"/>
                </a:solidFill>
                <a:latin typeface="Poppins Bold"/>
              </a:rPr>
              <a:t>contexto</a:t>
            </a:r>
            <a:r>
              <a:rPr lang="en-US" sz="2084" spc="-21" dirty="0">
                <a:solidFill>
                  <a:schemeClr val="bg1"/>
                </a:solidFill>
                <a:latin typeface="Poppins Bold"/>
              </a:rPr>
              <a:t> 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490CA85-1753-5A22-D207-D688459B3068}"/>
              </a:ext>
            </a:extLst>
          </p:cNvPr>
          <p:cNvSpPr txBox="1"/>
          <p:nvPr/>
        </p:nvSpPr>
        <p:spPr>
          <a:xfrm>
            <a:off x="552657" y="918176"/>
            <a:ext cx="5268525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627"/>
              </a:lnSpc>
            </a:pPr>
            <a:r>
              <a:rPr lang="en-US" sz="4000" dirty="0">
                <a:solidFill>
                  <a:srgbClr val="49087B"/>
                </a:solidFill>
                <a:latin typeface="Poppins Medium Bold"/>
              </a:rPr>
              <a:t>TELA DE CADASTRO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E0570DB-8ACD-98EC-55A2-1E469CB11572}"/>
              </a:ext>
            </a:extLst>
          </p:cNvPr>
          <p:cNvSpPr/>
          <p:nvPr/>
        </p:nvSpPr>
        <p:spPr>
          <a:xfrm>
            <a:off x="570748" y="3044251"/>
            <a:ext cx="4114800" cy="686280"/>
          </a:xfrm>
          <a:prstGeom prst="rect">
            <a:avLst/>
          </a:prstGeom>
          <a:solidFill>
            <a:srgbClr val="562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1C959757-62BB-FE2E-C8FF-66240640E06B}"/>
              </a:ext>
            </a:extLst>
          </p:cNvPr>
          <p:cNvSpPr txBox="1"/>
          <p:nvPr/>
        </p:nvSpPr>
        <p:spPr>
          <a:xfrm>
            <a:off x="6699975" y="3540149"/>
            <a:ext cx="2866092" cy="1729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7890" lvl="1" indent="-283945">
              <a:lnSpc>
                <a:spcPts val="3419"/>
              </a:lnSpc>
              <a:buFont typeface="Arial"/>
              <a:buChar char="•"/>
            </a:pPr>
            <a:endParaRPr lang="en-US" sz="2630" spc="-26" dirty="0">
              <a:solidFill>
                <a:srgbClr val="593EC0"/>
              </a:solidFill>
              <a:latin typeface="Poppins"/>
            </a:endParaRPr>
          </a:p>
          <a:p>
            <a:pPr marL="567890" lvl="1" indent="-283945">
              <a:lnSpc>
                <a:spcPts val="3419"/>
              </a:lnSpc>
              <a:buFont typeface="Arial"/>
              <a:buChar char="•"/>
            </a:pPr>
            <a:endParaRPr lang="en-US" sz="2630" spc="-26" dirty="0">
              <a:solidFill>
                <a:srgbClr val="593EC0"/>
              </a:solidFill>
              <a:latin typeface="Poppins"/>
            </a:endParaRPr>
          </a:p>
          <a:p>
            <a:pPr marL="567890" lvl="1" indent="-283945" algn="ctr">
              <a:lnSpc>
                <a:spcPts val="3419"/>
              </a:lnSpc>
              <a:buFont typeface="Arial"/>
              <a:buChar char="•"/>
            </a:pPr>
            <a:endParaRPr lang="en-US" sz="2630" spc="-26" dirty="0">
              <a:solidFill>
                <a:srgbClr val="593EC0"/>
              </a:solidFill>
              <a:latin typeface="Poppins"/>
            </a:endParaRPr>
          </a:p>
          <a:p>
            <a:pPr marL="567890" lvl="1" indent="-283945">
              <a:lnSpc>
                <a:spcPts val="3419"/>
              </a:lnSpc>
              <a:buFont typeface="Arial"/>
              <a:buChar char="•"/>
            </a:pPr>
            <a:endParaRPr lang="en-US" sz="2630" spc="-26" dirty="0">
              <a:solidFill>
                <a:srgbClr val="593EC0"/>
              </a:solidFill>
              <a:latin typeface="Poppin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962F6BE-48DA-21DE-880A-AB5467290E1F}"/>
              </a:ext>
            </a:extLst>
          </p:cNvPr>
          <p:cNvSpPr/>
          <p:nvPr/>
        </p:nvSpPr>
        <p:spPr>
          <a:xfrm>
            <a:off x="570748" y="3804330"/>
            <a:ext cx="4114800" cy="686280"/>
          </a:xfrm>
          <a:prstGeom prst="rect">
            <a:avLst/>
          </a:prstGeom>
          <a:solidFill>
            <a:srgbClr val="562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A4ED351-8110-BD42-83EA-38864481F59F}"/>
              </a:ext>
            </a:extLst>
          </p:cNvPr>
          <p:cNvSpPr/>
          <p:nvPr/>
        </p:nvSpPr>
        <p:spPr>
          <a:xfrm>
            <a:off x="570748" y="4541859"/>
            <a:ext cx="4114800" cy="686280"/>
          </a:xfrm>
          <a:prstGeom prst="rect">
            <a:avLst/>
          </a:prstGeom>
          <a:solidFill>
            <a:srgbClr val="562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36E6BF-68FF-E1A0-338B-CBDF06AC167D}"/>
              </a:ext>
            </a:extLst>
          </p:cNvPr>
          <p:cNvSpPr/>
          <p:nvPr/>
        </p:nvSpPr>
        <p:spPr>
          <a:xfrm>
            <a:off x="552657" y="5301938"/>
            <a:ext cx="4114800" cy="686280"/>
          </a:xfrm>
          <a:prstGeom prst="rect">
            <a:avLst/>
          </a:prstGeom>
          <a:solidFill>
            <a:srgbClr val="562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55B19A0-EE3E-E5B6-F9FC-71B8BC4E5367}"/>
              </a:ext>
            </a:extLst>
          </p:cNvPr>
          <p:cNvSpPr txBox="1"/>
          <p:nvPr/>
        </p:nvSpPr>
        <p:spPr>
          <a:xfrm>
            <a:off x="1654533" y="3156558"/>
            <a:ext cx="1960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26" dirty="0" err="1">
                <a:solidFill>
                  <a:schemeClr val="bg1"/>
                </a:solidFill>
                <a:latin typeface="Poppins"/>
              </a:rPr>
              <a:t>Refugiados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62E295B-E9CB-6EFE-B54C-7F945441BEC4}"/>
              </a:ext>
            </a:extLst>
          </p:cNvPr>
          <p:cNvSpPr txBox="1"/>
          <p:nvPr/>
        </p:nvSpPr>
        <p:spPr>
          <a:xfrm>
            <a:off x="1654535" y="3900677"/>
            <a:ext cx="1662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26" dirty="0" err="1">
                <a:solidFill>
                  <a:schemeClr val="bg1"/>
                </a:solidFill>
                <a:latin typeface="Poppins"/>
              </a:rPr>
              <a:t>Psicologo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D90E669-B618-96E6-99B2-DA6239F02578}"/>
              </a:ext>
            </a:extLst>
          </p:cNvPr>
          <p:cNvSpPr txBox="1"/>
          <p:nvPr/>
        </p:nvSpPr>
        <p:spPr>
          <a:xfrm>
            <a:off x="1654534" y="4647577"/>
            <a:ext cx="2471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26" dirty="0" err="1">
                <a:solidFill>
                  <a:schemeClr val="bg1"/>
                </a:solidFill>
                <a:latin typeface="Poppins"/>
              </a:rPr>
              <a:t>Recrutacional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5CBDA66-332C-61B2-4C17-7E0DF6888A72}"/>
              </a:ext>
            </a:extLst>
          </p:cNvPr>
          <p:cNvSpPr txBox="1"/>
          <p:nvPr/>
        </p:nvSpPr>
        <p:spPr>
          <a:xfrm>
            <a:off x="1675650" y="5414244"/>
            <a:ext cx="892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26" dirty="0">
                <a:solidFill>
                  <a:schemeClr val="bg1"/>
                </a:solidFill>
                <a:latin typeface="Poppins"/>
              </a:rPr>
              <a:t>ONG</a:t>
            </a:r>
            <a:endParaRPr lang="pt-BR" sz="2400" dirty="0">
              <a:solidFill>
                <a:schemeClr val="bg1"/>
              </a:solidFill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61EB7C6-D5D1-17BD-6C28-417A293A61F7}"/>
              </a:ext>
            </a:extLst>
          </p:cNvPr>
          <p:cNvGrpSpPr/>
          <p:nvPr/>
        </p:nvGrpSpPr>
        <p:grpSpPr>
          <a:xfrm>
            <a:off x="804841" y="3828382"/>
            <a:ext cx="615600" cy="597600"/>
            <a:chOff x="-5722375" y="4382115"/>
            <a:chExt cx="2094271" cy="2094271"/>
          </a:xfrm>
        </p:grpSpPr>
        <p:sp>
          <p:nvSpPr>
            <p:cNvPr id="22" name="Losango 21">
              <a:extLst>
                <a:ext uri="{FF2B5EF4-FFF2-40B4-BE49-F238E27FC236}">
                  <a16:creationId xmlns:a16="http://schemas.microsoft.com/office/drawing/2014/main" id="{B2440FCC-B2C7-1873-F4F9-60A7DEDF873C}"/>
                </a:ext>
              </a:extLst>
            </p:cNvPr>
            <p:cNvSpPr/>
            <p:nvPr/>
          </p:nvSpPr>
          <p:spPr>
            <a:xfrm>
              <a:off x="-5722375" y="4382115"/>
              <a:ext cx="2094271" cy="2094271"/>
            </a:xfrm>
            <a:prstGeom prst="diamond">
              <a:avLst/>
            </a:prstGeom>
            <a:solidFill>
              <a:srgbClr val="2917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 descr="Desenho de uma criatura com a boca aberta&#10;&#10;Descrição gerada automaticamente com confiança média">
              <a:extLst>
                <a:ext uri="{FF2B5EF4-FFF2-40B4-BE49-F238E27FC236}">
                  <a16:creationId xmlns:a16="http://schemas.microsoft.com/office/drawing/2014/main" id="{247CC5E1-7755-3BDD-319F-9ACD78A2E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2139" y="4829865"/>
              <a:ext cx="1234281" cy="13032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121F9F2-5141-9666-8E07-296EDBCF0709}"/>
              </a:ext>
            </a:extLst>
          </p:cNvPr>
          <p:cNvGrpSpPr/>
          <p:nvPr/>
        </p:nvGrpSpPr>
        <p:grpSpPr>
          <a:xfrm>
            <a:off x="843080" y="5345768"/>
            <a:ext cx="616625" cy="598619"/>
            <a:chOff x="-5832373" y="3697851"/>
            <a:chExt cx="2094271" cy="2094271"/>
          </a:xfrm>
        </p:grpSpPr>
        <p:sp>
          <p:nvSpPr>
            <p:cNvPr id="25" name="Losango 24">
              <a:extLst>
                <a:ext uri="{FF2B5EF4-FFF2-40B4-BE49-F238E27FC236}">
                  <a16:creationId xmlns:a16="http://schemas.microsoft.com/office/drawing/2014/main" id="{84636119-9305-CF0F-14DB-3A8A6BC4FB94}"/>
                </a:ext>
              </a:extLst>
            </p:cNvPr>
            <p:cNvSpPr/>
            <p:nvPr/>
          </p:nvSpPr>
          <p:spPr>
            <a:xfrm>
              <a:off x="-5832373" y="3697851"/>
              <a:ext cx="2094271" cy="2094271"/>
            </a:xfrm>
            <a:prstGeom prst="diamond">
              <a:avLst/>
            </a:prstGeom>
            <a:solidFill>
              <a:srgbClr val="2917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97E25026-06C7-5BB8-D701-19E7F3DB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51742" y="4093386"/>
              <a:ext cx="1334527" cy="1303200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5586A1B-6C6C-8681-4E4E-8BF1A7EC5968}"/>
              </a:ext>
            </a:extLst>
          </p:cNvPr>
          <p:cNvGrpSpPr/>
          <p:nvPr/>
        </p:nvGrpSpPr>
        <p:grpSpPr>
          <a:xfrm>
            <a:off x="766724" y="4618375"/>
            <a:ext cx="717888" cy="597600"/>
            <a:chOff x="-4713926" y="3164451"/>
            <a:chExt cx="2449699" cy="2094271"/>
          </a:xfrm>
        </p:grpSpPr>
        <p:sp>
          <p:nvSpPr>
            <p:cNvPr id="28" name="Losango 27">
              <a:extLst>
                <a:ext uri="{FF2B5EF4-FFF2-40B4-BE49-F238E27FC236}">
                  <a16:creationId xmlns:a16="http://schemas.microsoft.com/office/drawing/2014/main" id="{AB8A4F22-27AB-D4A5-D795-1A837723BF5B}"/>
                </a:ext>
              </a:extLst>
            </p:cNvPr>
            <p:cNvSpPr/>
            <p:nvPr/>
          </p:nvSpPr>
          <p:spPr>
            <a:xfrm>
              <a:off x="-4507477" y="3164451"/>
              <a:ext cx="2094271" cy="2094271"/>
            </a:xfrm>
            <a:prstGeom prst="diamond">
              <a:avLst/>
            </a:prstGeom>
            <a:solidFill>
              <a:srgbClr val="2917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 descr="Desenho de um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686B03A1-8E47-8FF1-2B0B-B2E1C2447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13926" y="3368661"/>
              <a:ext cx="2449699" cy="1410105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AA26F95A-5E07-601E-ABCB-31120D871835}"/>
              </a:ext>
            </a:extLst>
          </p:cNvPr>
          <p:cNvGrpSpPr/>
          <p:nvPr/>
        </p:nvGrpSpPr>
        <p:grpSpPr>
          <a:xfrm>
            <a:off x="817868" y="3088591"/>
            <a:ext cx="615600" cy="597600"/>
            <a:chOff x="-5741960" y="1946787"/>
            <a:chExt cx="2094271" cy="2094271"/>
          </a:xfrm>
        </p:grpSpPr>
        <p:sp>
          <p:nvSpPr>
            <p:cNvPr id="31" name="Losango 30">
              <a:extLst>
                <a:ext uri="{FF2B5EF4-FFF2-40B4-BE49-F238E27FC236}">
                  <a16:creationId xmlns:a16="http://schemas.microsoft.com/office/drawing/2014/main" id="{9B6A9FA7-3BAF-5838-5164-2C696753B1FE}"/>
                </a:ext>
              </a:extLst>
            </p:cNvPr>
            <p:cNvSpPr/>
            <p:nvPr/>
          </p:nvSpPr>
          <p:spPr>
            <a:xfrm>
              <a:off x="-5741960" y="1946787"/>
              <a:ext cx="2094271" cy="2094271"/>
            </a:xfrm>
            <a:prstGeom prst="diamond">
              <a:avLst/>
            </a:prstGeom>
            <a:solidFill>
              <a:srgbClr val="2917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2" name="Imagem 31" descr="Imagem em preto e branco&#10;&#10;Descrição gerada automaticamente">
              <a:extLst>
                <a:ext uri="{FF2B5EF4-FFF2-40B4-BE49-F238E27FC236}">
                  <a16:creationId xmlns:a16="http://schemas.microsoft.com/office/drawing/2014/main" id="{53056CFD-41E5-0C70-CC14-94FAD2BBD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70" t="31607" r="30409" b="28902"/>
            <a:stretch/>
          </p:blipFill>
          <p:spPr>
            <a:xfrm>
              <a:off x="-5281931" y="2375644"/>
              <a:ext cx="1252119" cy="1303933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411BB65-2B33-759A-A40F-948F508B91CA}"/>
              </a:ext>
            </a:extLst>
          </p:cNvPr>
          <p:cNvGrpSpPr/>
          <p:nvPr/>
        </p:nvGrpSpPr>
        <p:grpSpPr>
          <a:xfrm>
            <a:off x="4685549" y="799472"/>
            <a:ext cx="7350591" cy="3626510"/>
            <a:chOff x="5832990" y="2019343"/>
            <a:chExt cx="5055461" cy="2494178"/>
          </a:xfrm>
        </p:grpSpPr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id="{54DDB6DA-8844-6C47-202C-8FDCB552D1B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32990" y="2813442"/>
              <a:ext cx="2262685" cy="98577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BF575B6-F0C5-9B18-0F48-8824A5A007FA}"/>
                </a:ext>
              </a:extLst>
            </p:cNvPr>
            <p:cNvSpPr/>
            <p:nvPr/>
          </p:nvSpPr>
          <p:spPr>
            <a:xfrm>
              <a:off x="6723337" y="2019343"/>
              <a:ext cx="4165114" cy="2494178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910D53BD-577D-F472-6BD1-8B30D6AABA2B}"/>
              </a:ext>
            </a:extLst>
          </p:cNvPr>
          <p:cNvGrpSpPr/>
          <p:nvPr/>
        </p:nvGrpSpPr>
        <p:grpSpPr>
          <a:xfrm>
            <a:off x="4629343" y="1465874"/>
            <a:ext cx="7421670" cy="3627415"/>
            <a:chOff x="10062148" y="2047110"/>
            <a:chExt cx="5104346" cy="2494800"/>
          </a:xfrm>
        </p:grpSpPr>
        <p:cxnSp>
          <p:nvCxnSpPr>
            <p:cNvPr id="72" name="Conector: Angulado 71">
              <a:extLst>
                <a:ext uri="{FF2B5EF4-FFF2-40B4-BE49-F238E27FC236}">
                  <a16:creationId xmlns:a16="http://schemas.microsoft.com/office/drawing/2014/main" id="{4F80E494-FF97-B317-C9A2-4CA3837D7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2148" y="2814127"/>
              <a:ext cx="2246999" cy="106610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EFE2BC04-4428-0B9C-E537-BE12C768E4ED}"/>
                </a:ext>
              </a:extLst>
            </p:cNvPr>
            <p:cNvSpPr/>
            <p:nvPr/>
          </p:nvSpPr>
          <p:spPr>
            <a:xfrm>
              <a:off x="11001294" y="2047110"/>
              <a:ext cx="4165200" cy="2494800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b="-15212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D4C564C7-8EDF-41C8-7688-4F0F293D76CC}"/>
              </a:ext>
            </a:extLst>
          </p:cNvPr>
          <p:cNvGrpSpPr/>
          <p:nvPr/>
        </p:nvGrpSpPr>
        <p:grpSpPr>
          <a:xfrm>
            <a:off x="4685548" y="2372992"/>
            <a:ext cx="7350871" cy="3627415"/>
            <a:chOff x="5863994" y="1994318"/>
            <a:chExt cx="5055654" cy="2494800"/>
          </a:xfrm>
        </p:grpSpPr>
        <p:cxnSp>
          <p:nvCxnSpPr>
            <p:cNvPr id="76" name="Conector: Angulado 75">
              <a:extLst>
                <a:ext uri="{FF2B5EF4-FFF2-40B4-BE49-F238E27FC236}">
                  <a16:creationId xmlns:a16="http://schemas.microsoft.com/office/drawing/2014/main" id="{961FE350-5957-36B6-9455-8D9D578E12B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863994" y="3469804"/>
              <a:ext cx="918065" cy="25217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6BC3DB31-B7BE-4CE7-DAD6-CDA958E03C88}"/>
                </a:ext>
              </a:extLst>
            </p:cNvPr>
            <p:cNvSpPr/>
            <p:nvPr/>
          </p:nvSpPr>
          <p:spPr>
            <a:xfrm>
              <a:off x="6754448" y="1994318"/>
              <a:ext cx="4165200" cy="2494800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737BFDAA-87CF-10B3-D5CF-A3DEE5CD4991}"/>
              </a:ext>
            </a:extLst>
          </p:cNvPr>
          <p:cNvGrpSpPr/>
          <p:nvPr/>
        </p:nvGrpSpPr>
        <p:grpSpPr>
          <a:xfrm>
            <a:off x="4667456" y="3052277"/>
            <a:ext cx="7383556" cy="3627415"/>
            <a:chOff x="5827093" y="1973560"/>
            <a:chExt cx="5078133" cy="2494800"/>
          </a:xfrm>
        </p:grpSpPr>
        <p:cxnSp>
          <p:nvCxnSpPr>
            <p:cNvPr id="79" name="Conector: Angulado 78">
              <a:extLst>
                <a:ext uri="{FF2B5EF4-FFF2-40B4-BE49-F238E27FC236}">
                  <a16:creationId xmlns:a16="http://schemas.microsoft.com/office/drawing/2014/main" id="{7AB15F68-9915-B2CC-4544-132A6888F1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5827093" y="3371205"/>
              <a:ext cx="939129" cy="38558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B84DD5B3-E0A4-8A7A-1786-14BDCBCF3AC4}"/>
                </a:ext>
              </a:extLst>
            </p:cNvPr>
            <p:cNvSpPr/>
            <p:nvPr/>
          </p:nvSpPr>
          <p:spPr>
            <a:xfrm>
              <a:off x="6740026" y="1973560"/>
              <a:ext cx="4165200" cy="2494800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32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2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7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100"/>
                            </p:stCondLst>
                            <p:childTnLst>
                              <p:par>
                                <p:cTn id="18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3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3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850"/>
                            </p:stCondLst>
                            <p:childTnLst>
                              <p:par>
                                <p:cTn id="26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3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8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E097D7C-09E9-77CC-C494-F65D816242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3E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D76B84E-DF6C-6A3D-F13D-C819FCE81635}"/>
              </a:ext>
            </a:extLst>
          </p:cNvPr>
          <p:cNvSpPr txBox="1"/>
          <p:nvPr/>
        </p:nvSpPr>
        <p:spPr>
          <a:xfrm>
            <a:off x="320222" y="3138714"/>
            <a:ext cx="3918856" cy="1056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96"/>
              </a:lnSpc>
              <a:spcBef>
                <a:spcPct val="0"/>
              </a:spcBef>
            </a:pPr>
            <a:r>
              <a:rPr lang="en-US" sz="2100" spc="-2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en-US" sz="2100" spc="-2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refúgiado</a:t>
            </a:r>
            <a:r>
              <a:rPr lang="en-US" sz="2100" spc="-2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100" spc="-2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</a:t>
            </a:r>
            <a:r>
              <a:rPr lang="en-US" sz="2100" spc="-2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en-US" sz="2100" spc="-2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escolhe</a:t>
            </a:r>
            <a:r>
              <a:rPr lang="en-US" sz="2100" spc="-2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dos </a:t>
            </a:r>
            <a:r>
              <a:rPr lang="en-US" sz="2100" spc="-2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psicólogos</a:t>
            </a:r>
            <a:r>
              <a:rPr lang="en-US" sz="2100" spc="-2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100" spc="-2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disponíveis</a:t>
            </a:r>
            <a:r>
              <a:rPr lang="en-US" sz="2100" spc="-2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100" spc="-2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US" sz="2100" spc="-2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plataforma</a:t>
            </a:r>
            <a:endParaRPr lang="en-US" sz="2100" spc="-21" dirty="0">
              <a:solidFill>
                <a:srgbClr val="593E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0EDC6F1-87FE-9DA6-6D20-E9B0B9BB97E1}"/>
              </a:ext>
            </a:extLst>
          </p:cNvPr>
          <p:cNvSpPr txBox="1"/>
          <p:nvPr/>
        </p:nvSpPr>
        <p:spPr>
          <a:xfrm>
            <a:off x="320222" y="2345868"/>
            <a:ext cx="3918856" cy="792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627"/>
              </a:lnSpc>
            </a:pPr>
            <a:r>
              <a:rPr lang="en-US" sz="4000" dirty="0">
                <a:solidFill>
                  <a:srgbClr val="F58219"/>
                </a:solidFill>
                <a:latin typeface="Poppins Medium Bold"/>
              </a:rPr>
              <a:t>AGENDAMENTO</a:t>
            </a:r>
            <a:endParaRPr lang="en-US" sz="4734" dirty="0">
              <a:solidFill>
                <a:srgbClr val="F58219"/>
              </a:solidFill>
              <a:latin typeface="Poppins Medium Bold"/>
            </a:endParaRPr>
          </a:p>
        </p:txBody>
      </p:sp>
      <p:pic>
        <p:nvPicPr>
          <p:cNvPr id="9" name="Imagem 8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EAB8DF73-B020-7751-AEA9-D85938C4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15" y="1222675"/>
            <a:ext cx="7622627" cy="4420065"/>
          </a:xfrm>
          <a:prstGeom prst="rect">
            <a:avLst/>
          </a:prstGeom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75C05D79-EB57-5692-ECD4-54A18132FDEE}"/>
              </a:ext>
            </a:extLst>
          </p:cNvPr>
          <p:cNvSpPr txBox="1"/>
          <p:nvPr/>
        </p:nvSpPr>
        <p:spPr>
          <a:xfrm>
            <a:off x="320222" y="3131127"/>
            <a:ext cx="4066636" cy="1417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96"/>
              </a:lnSpc>
              <a:spcBef>
                <a:spcPct val="0"/>
              </a:spcBef>
            </a:pPr>
            <a:r>
              <a:rPr lang="en-US" sz="2000" spc="-21" dirty="0" err="1">
                <a:solidFill>
                  <a:schemeClr val="bg1"/>
                </a:solidFill>
                <a:latin typeface="Poppins"/>
              </a:rPr>
              <a:t>Depois</a:t>
            </a:r>
            <a:r>
              <a:rPr lang="en-US" sz="2000" spc="-21" dirty="0">
                <a:solidFill>
                  <a:schemeClr val="bg1"/>
                </a:solidFill>
                <a:latin typeface="Poppins"/>
              </a:rPr>
              <a:t> de </a:t>
            </a:r>
            <a:r>
              <a:rPr lang="en-US" sz="2000" spc="-21" dirty="0" err="1">
                <a:solidFill>
                  <a:schemeClr val="bg1"/>
                </a:solidFill>
                <a:latin typeface="Poppins"/>
              </a:rPr>
              <a:t>escolher</a:t>
            </a:r>
            <a:r>
              <a:rPr lang="en-US" sz="2000" spc="-21" dirty="0">
                <a:solidFill>
                  <a:schemeClr val="bg1"/>
                </a:solidFill>
                <a:latin typeface="Poppins"/>
              </a:rPr>
              <a:t> um dos </a:t>
            </a:r>
            <a:r>
              <a:rPr lang="en-US" sz="2000" spc="-21" dirty="0" err="1">
                <a:solidFill>
                  <a:schemeClr val="bg1"/>
                </a:solidFill>
                <a:latin typeface="Poppins"/>
              </a:rPr>
              <a:t>psicólogos</a:t>
            </a:r>
            <a:r>
              <a:rPr lang="en-US" sz="2000" spc="-21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2000" spc="-21" dirty="0" err="1">
                <a:solidFill>
                  <a:schemeClr val="bg1"/>
                </a:solidFill>
                <a:latin typeface="Poppins"/>
              </a:rPr>
              <a:t>disponíveis</a:t>
            </a:r>
            <a:r>
              <a:rPr lang="en-US" sz="2000" spc="-21" dirty="0">
                <a:solidFill>
                  <a:schemeClr val="bg1"/>
                </a:solidFill>
                <a:latin typeface="Poppins"/>
              </a:rPr>
              <a:t>, </a:t>
            </a:r>
            <a:r>
              <a:rPr lang="en-US" sz="2000" spc="-21" dirty="0" err="1">
                <a:solidFill>
                  <a:schemeClr val="bg1"/>
                </a:solidFill>
                <a:latin typeface="Poppins"/>
              </a:rPr>
              <a:t>passa</a:t>
            </a:r>
            <a:r>
              <a:rPr lang="en-US" sz="2000" spc="-21" dirty="0">
                <a:solidFill>
                  <a:schemeClr val="bg1"/>
                </a:solidFill>
                <a:latin typeface="Poppins"/>
              </a:rPr>
              <a:t> para a </a:t>
            </a:r>
            <a:r>
              <a:rPr lang="en-US" sz="2000" spc="-21" dirty="0" err="1">
                <a:solidFill>
                  <a:schemeClr val="bg1"/>
                </a:solidFill>
                <a:latin typeface="Poppins"/>
              </a:rPr>
              <a:t>tela</a:t>
            </a:r>
            <a:r>
              <a:rPr lang="en-US" sz="2000" spc="-21" dirty="0">
                <a:solidFill>
                  <a:schemeClr val="bg1"/>
                </a:solidFill>
                <a:latin typeface="Poppins"/>
              </a:rPr>
              <a:t> de </a:t>
            </a:r>
            <a:r>
              <a:rPr lang="en-US" sz="2000" spc="-21" dirty="0" err="1">
                <a:solidFill>
                  <a:schemeClr val="bg1"/>
                </a:solidFill>
                <a:latin typeface="Poppins"/>
              </a:rPr>
              <a:t>escolha</a:t>
            </a:r>
            <a:r>
              <a:rPr lang="en-US" sz="2000" spc="-21" dirty="0">
                <a:solidFill>
                  <a:schemeClr val="bg1"/>
                </a:solidFill>
                <a:latin typeface="Poppins"/>
              </a:rPr>
              <a:t> de data e hora </a:t>
            </a:r>
            <a:endParaRPr lang="en-US" sz="2100" spc="-21" dirty="0">
              <a:solidFill>
                <a:srgbClr val="593E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5C621D00-2A8D-D423-2F0C-ACB3EC74CF8B}"/>
              </a:ext>
            </a:extLst>
          </p:cNvPr>
          <p:cNvSpPr txBox="1"/>
          <p:nvPr/>
        </p:nvSpPr>
        <p:spPr>
          <a:xfrm>
            <a:off x="320222" y="2345868"/>
            <a:ext cx="3918856" cy="792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627"/>
              </a:lnSpc>
            </a:pPr>
            <a:r>
              <a:rPr lang="en-US" sz="4000" dirty="0">
                <a:solidFill>
                  <a:srgbClr val="F58219"/>
                </a:solidFill>
                <a:latin typeface="Poppins Medium Bold"/>
              </a:rPr>
              <a:t>AGENDAMENTO</a:t>
            </a:r>
            <a:endParaRPr lang="en-US" sz="4734" dirty="0">
              <a:solidFill>
                <a:srgbClr val="F58219"/>
              </a:solidFill>
              <a:latin typeface="Poppins Medium Bold"/>
            </a:endParaRPr>
          </a:p>
        </p:txBody>
      </p:sp>
      <p:pic>
        <p:nvPicPr>
          <p:cNvPr id="30" name="Imagem 2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9E54E9A-9A8C-ED3F-A9CC-D92B94088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15" y="1222675"/>
            <a:ext cx="7622627" cy="5219382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235C0652-3C2B-57CA-DD50-6147FAF476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17565" y="242665"/>
            <a:ext cx="2057400" cy="11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42371A80-BF2F-D2E4-A943-068D1CA14E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82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5E28E52-ECB6-8DA3-C91A-F8424266CA9C}"/>
              </a:ext>
            </a:extLst>
          </p:cNvPr>
          <p:cNvSpPr/>
          <p:nvPr/>
        </p:nvSpPr>
        <p:spPr>
          <a:xfrm>
            <a:off x="5843328" y="3215004"/>
            <a:ext cx="2724149" cy="272414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8946AA0-3ECC-2152-E732-21E4A454C78C}"/>
              </a:ext>
            </a:extLst>
          </p:cNvPr>
          <p:cNvSpPr/>
          <p:nvPr/>
        </p:nvSpPr>
        <p:spPr>
          <a:xfrm>
            <a:off x="9038946" y="3231340"/>
            <a:ext cx="2724149" cy="272414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6B20831-E9A6-1588-F5C7-9CB3A6818C38}"/>
              </a:ext>
            </a:extLst>
          </p:cNvPr>
          <p:cNvSpPr/>
          <p:nvPr/>
        </p:nvSpPr>
        <p:spPr>
          <a:xfrm>
            <a:off x="4245520" y="356766"/>
            <a:ext cx="2724149" cy="272414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589" t="350" r="-21119" b="-35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CC5B053-9F5C-A205-9033-DDA6DEDEE95F}"/>
              </a:ext>
            </a:extLst>
          </p:cNvPr>
          <p:cNvGrpSpPr/>
          <p:nvPr/>
        </p:nvGrpSpPr>
        <p:grpSpPr>
          <a:xfrm>
            <a:off x="7441138" y="356765"/>
            <a:ext cx="2724150" cy="2724150"/>
            <a:chOff x="12081648" y="2925413"/>
            <a:chExt cx="2724150" cy="272415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A8477DB-C6ED-7ABE-5902-BA5DAA3C99B8}"/>
                </a:ext>
              </a:extLst>
            </p:cNvPr>
            <p:cNvSpPr/>
            <p:nvPr/>
          </p:nvSpPr>
          <p:spPr>
            <a:xfrm>
              <a:off x="12081649" y="2925414"/>
              <a:ext cx="2724149" cy="27241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EB63CC3-B4AD-C703-219D-B8FF27CD07C6}"/>
                </a:ext>
              </a:extLst>
            </p:cNvPr>
            <p:cNvSpPr/>
            <p:nvPr/>
          </p:nvSpPr>
          <p:spPr>
            <a:xfrm>
              <a:off x="12081648" y="2925413"/>
              <a:ext cx="2724149" cy="2724149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CD6A16FF-FB81-765A-476B-C8806917F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28905" y="0"/>
            <a:ext cx="2060627" cy="1158340"/>
          </a:xfrm>
          <a:prstGeom prst="rect">
            <a:avLst/>
          </a:prstGeom>
        </p:spPr>
      </p:pic>
      <p:sp>
        <p:nvSpPr>
          <p:cNvPr id="32" name="TextBox 4">
            <a:extLst>
              <a:ext uri="{FF2B5EF4-FFF2-40B4-BE49-F238E27FC236}">
                <a16:creationId xmlns:a16="http://schemas.microsoft.com/office/drawing/2014/main" id="{26736A64-60E7-CEC8-18EC-32E6A1A09C5E}"/>
              </a:ext>
            </a:extLst>
          </p:cNvPr>
          <p:cNvSpPr txBox="1"/>
          <p:nvPr/>
        </p:nvSpPr>
        <p:spPr>
          <a:xfrm>
            <a:off x="155258" y="1195069"/>
            <a:ext cx="3742909" cy="1730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444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PLANOS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FUTUROS</a:t>
            </a:r>
            <a:endParaRPr lang="en-US" sz="6444" dirty="0">
              <a:solidFill>
                <a:schemeClr val="bg1"/>
              </a:solidFill>
              <a:latin typeface="Open Sans Light Bold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3206CEE5-3501-2E17-18B6-978FA6658DDB}"/>
              </a:ext>
            </a:extLst>
          </p:cNvPr>
          <p:cNvSpPr txBox="1"/>
          <p:nvPr/>
        </p:nvSpPr>
        <p:spPr>
          <a:xfrm>
            <a:off x="529154" y="4200899"/>
            <a:ext cx="4102706" cy="1080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4387"/>
              </a:lnSpc>
              <a:buFont typeface="Wingdings" panose="05000000000000000000" pitchFamily="2" charset="2"/>
              <a:buChar char="q"/>
            </a:pPr>
            <a:r>
              <a:rPr lang="en-US" sz="2600" dirty="0" err="1">
                <a:solidFill>
                  <a:schemeClr val="bg1"/>
                </a:solidFill>
                <a:latin typeface="Poppins Medium"/>
              </a:rPr>
              <a:t>Capacitação</a:t>
            </a:r>
            <a:r>
              <a:rPr lang="en-US" sz="2600" dirty="0">
                <a:solidFill>
                  <a:schemeClr val="bg1"/>
                </a:solidFill>
                <a:latin typeface="Poppins Medium"/>
              </a:rPr>
              <a:t> para </a:t>
            </a:r>
            <a:r>
              <a:rPr lang="en-US" sz="2600" dirty="0" err="1">
                <a:solidFill>
                  <a:schemeClr val="bg1"/>
                </a:solidFill>
                <a:latin typeface="Poppins Medium"/>
              </a:rPr>
              <a:t>os</a:t>
            </a:r>
            <a:r>
              <a:rPr lang="en-US" sz="2600" dirty="0">
                <a:solidFill>
                  <a:schemeClr val="bg1"/>
                </a:solidFill>
                <a:latin typeface="Poppins Medium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/>
              </a:rPr>
              <a:t>refugiados</a:t>
            </a:r>
            <a:endParaRPr lang="en-US" sz="2600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185F5E1-DC0C-8FAE-C61C-F77DB1B255AD}"/>
              </a:ext>
            </a:extLst>
          </p:cNvPr>
          <p:cNvSpPr txBox="1"/>
          <p:nvPr/>
        </p:nvSpPr>
        <p:spPr>
          <a:xfrm>
            <a:off x="428905" y="3412664"/>
            <a:ext cx="4202955" cy="608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387"/>
              </a:lnSpc>
              <a:buFont typeface="Wingdings" panose="05000000000000000000" pitchFamily="2" charset="2"/>
              <a:buChar char="q"/>
            </a:pPr>
            <a:r>
              <a:rPr lang="en-US" sz="2600" dirty="0" err="1">
                <a:solidFill>
                  <a:schemeClr val="bg1"/>
                </a:solidFill>
                <a:latin typeface="Poppins Medium"/>
              </a:rPr>
              <a:t>Segurança</a:t>
            </a:r>
            <a:r>
              <a:rPr lang="en-US" sz="2600" dirty="0">
                <a:solidFill>
                  <a:schemeClr val="bg1"/>
                </a:solidFill>
                <a:latin typeface="Poppins Medium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/>
              </a:rPr>
              <a:t>alimentar</a:t>
            </a:r>
            <a:endParaRPr lang="en-US" sz="2600" dirty="0">
              <a:solidFill>
                <a:schemeClr val="bg1"/>
              </a:solidFill>
              <a:latin typeface="Poppins Medium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F9130D4E-81DF-28E4-09A5-60C54DB1B547}"/>
              </a:ext>
            </a:extLst>
          </p:cNvPr>
          <p:cNvGrpSpPr/>
          <p:nvPr/>
        </p:nvGrpSpPr>
        <p:grpSpPr>
          <a:xfrm>
            <a:off x="6465999" y="1209726"/>
            <a:ext cx="4202955" cy="4661223"/>
            <a:chOff x="-6384909" y="2925414"/>
            <a:chExt cx="4202955" cy="4661223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4C01A49-81F7-D952-7A2D-A63BB69B8FDD}"/>
                </a:ext>
              </a:extLst>
            </p:cNvPr>
            <p:cNvGrpSpPr/>
            <p:nvPr/>
          </p:nvGrpSpPr>
          <p:grpSpPr>
            <a:xfrm>
              <a:off x="-5645814" y="4856777"/>
              <a:ext cx="2724150" cy="2729860"/>
              <a:chOff x="-2459573" y="3932587"/>
              <a:chExt cx="2724150" cy="2729860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83C57B72-CC88-D787-3FFB-D6BE899044A0}"/>
                  </a:ext>
                </a:extLst>
              </p:cNvPr>
              <p:cNvSpPr/>
              <p:nvPr/>
            </p:nvSpPr>
            <p:spPr>
              <a:xfrm>
                <a:off x="-2459572" y="3932587"/>
                <a:ext cx="2724149" cy="27241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58906998-4A09-D2C6-F46C-A74387C91EC1}"/>
                  </a:ext>
                </a:extLst>
              </p:cNvPr>
              <p:cNvSpPr/>
              <p:nvPr/>
            </p:nvSpPr>
            <p:spPr>
              <a:xfrm>
                <a:off x="-2459573" y="3938298"/>
                <a:ext cx="2724149" cy="2724149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2105" t="24041" r="-2105" b="22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6F1FD6B2-C0C7-4CE2-7096-A22AB2491590}"/>
                </a:ext>
              </a:extLst>
            </p:cNvPr>
            <p:cNvSpPr txBox="1"/>
            <p:nvPr/>
          </p:nvSpPr>
          <p:spPr>
            <a:xfrm>
              <a:off x="-6384909" y="2925414"/>
              <a:ext cx="4202955" cy="1173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ts val="4387"/>
                </a:lnSpc>
                <a:buFont typeface="Wingdings" panose="05000000000000000000" pitchFamily="2" charset="2"/>
                <a:buChar char="q"/>
              </a:pPr>
              <a:r>
                <a:rPr lang="en-US" sz="2600" dirty="0" err="1">
                  <a:solidFill>
                    <a:schemeClr val="bg1"/>
                  </a:solidFill>
                  <a:latin typeface="Poppins Medium"/>
                </a:rPr>
                <a:t>Parceiro</a:t>
              </a:r>
              <a:r>
                <a:rPr lang="en-US" sz="2600" dirty="0">
                  <a:solidFill>
                    <a:schemeClr val="bg1"/>
                  </a:solidFill>
                  <a:latin typeface="Poppins Medium"/>
                </a:rPr>
                <a:t> para </a:t>
              </a:r>
              <a:r>
                <a:rPr lang="en-US" sz="2600" dirty="0" err="1">
                  <a:solidFill>
                    <a:schemeClr val="bg1"/>
                  </a:solidFill>
                  <a:latin typeface="Poppins Medium"/>
                </a:rPr>
                <a:t>segurança</a:t>
              </a:r>
              <a:r>
                <a:rPr lang="en-US" sz="2600" dirty="0">
                  <a:solidFill>
                    <a:schemeClr val="bg1"/>
                  </a:solidFill>
                  <a:latin typeface="Poppins Medium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latin typeface="Poppins Medium"/>
                </a:rPr>
                <a:t>alimentar</a:t>
              </a:r>
              <a:endParaRPr lang="en-US" sz="2600" dirty="0">
                <a:solidFill>
                  <a:schemeClr val="bg1"/>
                </a:solidFill>
                <a:latin typeface="Poppi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7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grpId="1" nodeType="click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6" grpId="0" animBg="1"/>
      <p:bldP spid="16" grpId="1" animBg="1"/>
      <p:bldP spid="17" grpId="0" animBg="1"/>
      <p:bldP spid="17" grpId="1" animBg="1"/>
      <p:bldP spid="33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CCC8FE7-DF43-6248-0014-0C9C6F50EB79}"/>
              </a:ext>
            </a:extLst>
          </p:cNvPr>
          <p:cNvSpPr/>
          <p:nvPr/>
        </p:nvSpPr>
        <p:spPr>
          <a:xfrm>
            <a:off x="-3" y="-174172"/>
            <a:ext cx="12191999" cy="7032172"/>
          </a:xfrm>
          <a:prstGeom prst="rect">
            <a:avLst/>
          </a:prstGeom>
          <a:solidFill>
            <a:srgbClr val="562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6D4FD9-9BCA-95F5-21A8-4BDB0876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830" y="4143319"/>
            <a:ext cx="4588327" cy="863430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Apresenta</a:t>
            </a:r>
          </a:p>
        </p:txBody>
      </p:sp>
      <p:pic>
        <p:nvPicPr>
          <p:cNvPr id="9" name="Imagem 8" descr="Desenho de uma bolsa&#10;&#10;Descrição gerada automaticamente com confiança média">
            <a:extLst>
              <a:ext uri="{FF2B5EF4-FFF2-40B4-BE49-F238E27FC236}">
                <a16:creationId xmlns:a16="http://schemas.microsoft.com/office/drawing/2014/main" id="{F6E054A8-1EC0-57FF-91C9-D227007BE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23" y="-791257"/>
            <a:ext cx="8457143" cy="4749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65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41F7360-32EC-BC79-3FB2-09C70A9BB6A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4816593" cy="270933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9D4B2BBF-772D-8CA6-39FA-5184BF9B349F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821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AA66F7DD-1143-771F-6841-01EAB38665A4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A31EBB8A-AFAC-B274-1C13-2922AD19280B}"/>
              </a:ext>
            </a:extLst>
          </p:cNvPr>
          <p:cNvSpPr txBox="1"/>
          <p:nvPr/>
        </p:nvSpPr>
        <p:spPr>
          <a:xfrm>
            <a:off x="2183363" y="2408894"/>
            <a:ext cx="7875037" cy="1744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948"/>
              </a:lnSpc>
            </a:pPr>
            <a:r>
              <a:rPr lang="en-US" sz="10677" dirty="0">
                <a:solidFill>
                  <a:srgbClr val="FFFFFF"/>
                </a:solidFill>
                <a:latin typeface="Roboto Mono Thin Bold"/>
              </a:rPr>
              <a:t>OBRIGADO!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EBADED2-5C16-D3E0-E079-EF198DF755DE}"/>
              </a:ext>
            </a:extLst>
          </p:cNvPr>
          <p:cNvGrpSpPr/>
          <p:nvPr/>
        </p:nvGrpSpPr>
        <p:grpSpPr>
          <a:xfrm>
            <a:off x="4847768" y="350736"/>
            <a:ext cx="2357421" cy="670128"/>
            <a:chOff x="0" y="0"/>
            <a:chExt cx="4714843" cy="1340256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F2DB8D37-30E2-7CE4-B475-ED7FB3227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382678" cy="1340256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5FAF3C20-2A3A-BBC5-B35C-30501C0A91EA}"/>
                </a:ext>
              </a:extLst>
            </p:cNvPr>
            <p:cNvSpPr txBox="1"/>
            <p:nvPr/>
          </p:nvSpPr>
          <p:spPr>
            <a:xfrm>
              <a:off x="1741106" y="24999"/>
              <a:ext cx="1460119" cy="1147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622"/>
                </a:lnSpc>
              </a:pPr>
              <a:endParaRPr sz="800"/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4E5A2F9-8390-1E8B-AEA6-714A88B5C589}"/>
                </a:ext>
              </a:extLst>
            </p:cNvPr>
            <p:cNvSpPr txBox="1"/>
            <p:nvPr/>
          </p:nvSpPr>
          <p:spPr>
            <a:xfrm>
              <a:off x="3813959" y="84865"/>
              <a:ext cx="900884" cy="1037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152"/>
                </a:lnSpc>
              </a:pPr>
              <a:endParaRPr sz="800"/>
            </a:p>
          </p:txBody>
        </p:sp>
      </p:grpSp>
      <p:sp>
        <p:nvSpPr>
          <p:cNvPr id="12" name="TextBox 10">
            <a:extLst>
              <a:ext uri="{FF2B5EF4-FFF2-40B4-BE49-F238E27FC236}">
                <a16:creationId xmlns:a16="http://schemas.microsoft.com/office/drawing/2014/main" id="{634DA6A4-BCE6-5207-C5FD-256379713F24}"/>
              </a:ext>
            </a:extLst>
          </p:cNvPr>
          <p:cNvSpPr txBox="1"/>
          <p:nvPr/>
        </p:nvSpPr>
        <p:spPr>
          <a:xfrm>
            <a:off x="6092826" y="3101552"/>
            <a:ext cx="6350" cy="59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53"/>
              </a:lnSpc>
            </a:pPr>
            <a:endParaRPr sz="80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2F43811D-001D-33FB-4CD5-7113357CC981}"/>
              </a:ext>
            </a:extLst>
          </p:cNvPr>
          <p:cNvSpPr txBox="1"/>
          <p:nvPr/>
        </p:nvSpPr>
        <p:spPr>
          <a:xfrm>
            <a:off x="5780212" y="410639"/>
            <a:ext cx="1424978" cy="446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72"/>
              </a:lnSpc>
            </a:pPr>
            <a:r>
              <a:rPr lang="en-US" sz="2623" dirty="0">
                <a:solidFill>
                  <a:srgbClr val="FFFFFF"/>
                </a:solidFill>
                <a:latin typeface="Poppins Medium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211376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A813F0E8-C186-9ADB-AAF7-A31EAE0A50C0}"/>
              </a:ext>
            </a:extLst>
          </p:cNvPr>
          <p:cNvSpPr/>
          <p:nvPr/>
        </p:nvSpPr>
        <p:spPr>
          <a:xfrm>
            <a:off x="0" y="-232230"/>
            <a:ext cx="12191999" cy="7090230"/>
          </a:xfrm>
          <a:prstGeom prst="rect">
            <a:avLst/>
          </a:prstGeom>
          <a:solidFill>
            <a:srgbClr val="E458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 descr="Tela de jogo com desenho&#10;&#10;Descrição gerada automaticamente com confiança média">
            <a:extLst>
              <a:ext uri="{FF2B5EF4-FFF2-40B4-BE49-F238E27FC236}">
                <a16:creationId xmlns:a16="http://schemas.microsoft.com/office/drawing/2014/main" id="{6E651A87-B81D-CD6B-3F0C-9BB225453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72" y="-241700"/>
            <a:ext cx="5163419" cy="7099700"/>
          </a:xfrm>
          <a:prstGeom prst="rect">
            <a:avLst/>
          </a:prstGeom>
        </p:spPr>
      </p:pic>
      <p:pic>
        <p:nvPicPr>
          <p:cNvPr id="31" name="Imagem 30" descr="Uma imagem contendo desenho">
            <a:extLst>
              <a:ext uri="{FF2B5EF4-FFF2-40B4-BE49-F238E27FC236}">
                <a16:creationId xmlns:a16="http://schemas.microsoft.com/office/drawing/2014/main" id="{3E31E330-79FF-7748-84BB-C91C983A5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33" y="544288"/>
            <a:ext cx="5513480" cy="1211941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8D627BB4-0977-449B-9ED7-010DB2615FEC}"/>
              </a:ext>
            </a:extLst>
          </p:cNvPr>
          <p:cNvSpPr txBox="1"/>
          <p:nvPr/>
        </p:nvSpPr>
        <p:spPr>
          <a:xfrm>
            <a:off x="6169372" y="2009527"/>
            <a:ext cx="498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Uma plataforma que se importa </a:t>
            </a:r>
          </a:p>
        </p:txBody>
      </p:sp>
      <p:pic>
        <p:nvPicPr>
          <p:cNvPr id="17" name="Gráfico 16" descr="Acento Circunflexo à Esquerda com preenchimento sólido">
            <a:extLst>
              <a:ext uri="{FF2B5EF4-FFF2-40B4-BE49-F238E27FC236}">
                <a16:creationId xmlns:a16="http://schemas.microsoft.com/office/drawing/2014/main" id="{FB206136-81E4-4660-7AEE-DCF27E159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6691" y="4093484"/>
            <a:ext cx="637842" cy="637842"/>
          </a:xfrm>
          <a:prstGeom prst="rect">
            <a:avLst/>
          </a:prstGeom>
        </p:spPr>
      </p:pic>
      <p:pic>
        <p:nvPicPr>
          <p:cNvPr id="18" name="Gráfico 17" descr="Acento Circunflexo à Esquerda com preenchimento sólido">
            <a:extLst>
              <a:ext uri="{FF2B5EF4-FFF2-40B4-BE49-F238E27FC236}">
                <a16:creationId xmlns:a16="http://schemas.microsoft.com/office/drawing/2014/main" id="{5A3326B2-372B-DA68-1687-303F4E4B7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1682881" y="4093484"/>
            <a:ext cx="637842" cy="637842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BEE8CEB-249F-7524-C250-DA72B1EA9F43}"/>
              </a:ext>
            </a:extLst>
          </p:cNvPr>
          <p:cNvSpPr/>
          <p:nvPr/>
        </p:nvSpPr>
        <p:spPr>
          <a:xfrm>
            <a:off x="5191632" y="3448954"/>
            <a:ext cx="3250027" cy="1923485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2C450CA-BE94-5EE5-41AB-DFF48924A323}"/>
              </a:ext>
            </a:extLst>
          </p:cNvPr>
          <p:cNvSpPr/>
          <p:nvPr/>
        </p:nvSpPr>
        <p:spPr>
          <a:xfrm>
            <a:off x="8542442" y="3448954"/>
            <a:ext cx="3250027" cy="1923485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157" t="-22844" r="-7391" b="-1396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24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C8E2619-0D94-5609-43BC-E9B6D7C7B586}"/>
              </a:ext>
            </a:extLst>
          </p:cNvPr>
          <p:cNvSpPr/>
          <p:nvPr/>
        </p:nvSpPr>
        <p:spPr>
          <a:xfrm>
            <a:off x="0" y="-3390"/>
            <a:ext cx="7678330" cy="6861389"/>
          </a:xfrm>
          <a:prstGeom prst="rect">
            <a:avLst/>
          </a:prstGeom>
          <a:solidFill>
            <a:srgbClr val="562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EA70DA-02C2-8986-8A9E-EE68C4889DB0}"/>
              </a:ext>
            </a:extLst>
          </p:cNvPr>
          <p:cNvGrpSpPr/>
          <p:nvPr/>
        </p:nvGrpSpPr>
        <p:grpSpPr>
          <a:xfrm>
            <a:off x="591432" y="2241543"/>
            <a:ext cx="5963617" cy="1187457"/>
            <a:chOff x="-289246" y="-190500"/>
            <a:chExt cx="11927235" cy="23749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650DF60-31A7-B3D1-5EB4-E2389CACBBC8}"/>
                </a:ext>
              </a:extLst>
            </p:cNvPr>
            <p:cNvGrpSpPr/>
            <p:nvPr/>
          </p:nvGrpSpPr>
          <p:grpSpPr>
            <a:xfrm>
              <a:off x="2289679" y="2120913"/>
              <a:ext cx="6722725" cy="63500"/>
              <a:chOff x="0" y="0"/>
              <a:chExt cx="1327946" cy="12543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B7F52C01-7C8D-0C59-76F3-A30A0AC02563}"/>
                  </a:ext>
                </a:extLst>
              </p:cNvPr>
              <p:cNvSpPr/>
              <p:nvPr/>
            </p:nvSpPr>
            <p:spPr>
              <a:xfrm>
                <a:off x="0" y="0"/>
                <a:ext cx="132794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327946" h="12543">
                    <a:moveTo>
                      <a:pt x="0" y="0"/>
                    </a:moveTo>
                    <a:lnTo>
                      <a:pt x="1327946" y="0"/>
                    </a:lnTo>
                    <a:lnTo>
                      <a:pt x="132794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58219"/>
              </a:solidFill>
            </p:spPr>
          </p:sp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60B626E4-F81C-7372-09C4-61A71CA694F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993"/>
                  </a:lnSpc>
                </a:pPr>
                <a:endParaRPr sz="800"/>
              </a:p>
            </p:txBody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8B3E894D-B4DE-47C6-0504-2C9C62BCC25B}"/>
                </a:ext>
              </a:extLst>
            </p:cNvPr>
            <p:cNvSpPr txBox="1"/>
            <p:nvPr/>
          </p:nvSpPr>
          <p:spPr>
            <a:xfrm>
              <a:off x="-289246" y="-190500"/>
              <a:ext cx="11927235" cy="2348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9800"/>
                </a:lnSpc>
              </a:pPr>
              <a:r>
                <a:rPr lang="en-US" sz="7000" b="1" dirty="0">
                  <a:solidFill>
                    <a:srgbClr val="F58219"/>
                  </a:solidFill>
                  <a:latin typeface="Open Sans Light Bold"/>
                </a:rPr>
                <a:t>REFUGIADOS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1D5BD4-5DA1-9556-D320-C7B8195DF68B}"/>
              </a:ext>
            </a:extLst>
          </p:cNvPr>
          <p:cNvSpPr txBox="1"/>
          <p:nvPr/>
        </p:nvSpPr>
        <p:spPr>
          <a:xfrm>
            <a:off x="857357" y="1391493"/>
            <a:ext cx="5285792" cy="923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747"/>
              </a:lnSpc>
            </a:pPr>
            <a:r>
              <a:rPr lang="en-US" sz="5534" dirty="0">
                <a:solidFill>
                  <a:srgbClr val="F58219"/>
                </a:solidFill>
                <a:latin typeface="Open Sans Light Bold"/>
              </a:rPr>
              <a:t>QUEM</a:t>
            </a:r>
            <a:r>
              <a:rPr lang="en-US" sz="5534" dirty="0">
                <a:solidFill>
                  <a:srgbClr val="593EC0"/>
                </a:solidFill>
                <a:latin typeface="Open Sans Light Bold"/>
              </a:rPr>
              <a:t> </a:t>
            </a:r>
            <a:r>
              <a:rPr lang="en-US" sz="5534" b="1" dirty="0">
                <a:solidFill>
                  <a:srgbClr val="F58219"/>
                </a:solidFill>
                <a:latin typeface="Open Sans Light Bold"/>
              </a:rPr>
              <a:t>SÃO</a:t>
            </a:r>
            <a:r>
              <a:rPr lang="en-US" sz="5534" dirty="0">
                <a:solidFill>
                  <a:srgbClr val="593EC0"/>
                </a:solidFill>
                <a:latin typeface="Open Sans Light Bold"/>
              </a:rPr>
              <a:t> </a:t>
            </a:r>
            <a:r>
              <a:rPr lang="en-US" sz="5534" dirty="0">
                <a:solidFill>
                  <a:srgbClr val="F58219"/>
                </a:solidFill>
                <a:latin typeface="Open Sans Light Bold"/>
              </a:rPr>
              <a:t>OS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B7D0340-5844-E712-BFAB-6ADD183C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54" r="23272"/>
          <a:stretch>
            <a:fillRect/>
          </a:stretch>
        </p:blipFill>
        <p:spPr>
          <a:xfrm>
            <a:off x="7678330" y="-3390"/>
            <a:ext cx="4603473" cy="6861389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B1C9BEF-B82E-602A-CDEE-120E2AFB9C67}"/>
              </a:ext>
            </a:extLst>
          </p:cNvPr>
          <p:cNvGrpSpPr/>
          <p:nvPr/>
        </p:nvGrpSpPr>
        <p:grpSpPr>
          <a:xfrm>
            <a:off x="2909593" y="4206058"/>
            <a:ext cx="1441352" cy="1441352"/>
            <a:chOff x="2420213" y="3650304"/>
            <a:chExt cx="2258732" cy="2258732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3951926-2A5C-5D6B-88E9-7DC1307F38C8}"/>
                </a:ext>
              </a:extLst>
            </p:cNvPr>
            <p:cNvSpPr/>
            <p:nvPr/>
          </p:nvSpPr>
          <p:spPr>
            <a:xfrm>
              <a:off x="2420213" y="3650304"/>
              <a:ext cx="2258732" cy="2258732"/>
            </a:xfrm>
            <a:prstGeom prst="ellipse">
              <a:avLst/>
            </a:prstGeom>
            <a:solidFill>
              <a:srgbClr val="EF5A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F58219"/>
                </a:solidFill>
              </a:endParaRPr>
            </a:p>
          </p:txBody>
        </p:sp>
        <p:pic>
          <p:nvPicPr>
            <p:cNvPr id="13" name="Gráfico 12" descr="Ponto de interrogação com preenchimento sólido">
              <a:extLst>
                <a:ext uri="{FF2B5EF4-FFF2-40B4-BE49-F238E27FC236}">
                  <a16:creationId xmlns:a16="http://schemas.microsoft.com/office/drawing/2014/main" id="{7B63631A-9FD9-FDD4-F742-8277F376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65736" y="3945153"/>
              <a:ext cx="1669034" cy="1669034"/>
            </a:xfrm>
            <a:prstGeom prst="rect">
              <a:avLst/>
            </a:prstGeom>
          </p:spPr>
        </p:pic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4C7DC317-40B7-E9FF-7616-C193C9D8AA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22818" y="84621"/>
            <a:ext cx="2132262" cy="119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4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23684E2-AFFC-F092-D067-8C83000D28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8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0298FB5-C9CC-1CB5-3DE9-3AFE1C8265DF}"/>
              </a:ext>
            </a:extLst>
          </p:cNvPr>
          <p:cNvSpPr txBox="1"/>
          <p:nvPr/>
        </p:nvSpPr>
        <p:spPr>
          <a:xfrm>
            <a:off x="0" y="2582613"/>
            <a:ext cx="3505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Refugiados</a:t>
            </a:r>
            <a:r>
              <a:rPr lang="pt-BR" sz="4400" dirty="0"/>
              <a:t> </a:t>
            </a:r>
          </a:p>
          <a:p>
            <a:pPr algn="ctr"/>
            <a:r>
              <a:rPr lang="pt-BR" sz="6000" b="1" dirty="0">
                <a:solidFill>
                  <a:srgbClr val="4908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AFEGÃO</a:t>
            </a:r>
            <a:endParaRPr lang="pt-BR" sz="7200" b="1" dirty="0">
              <a:solidFill>
                <a:srgbClr val="4908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8262772-B080-8FA7-7739-DC515E54F47A}"/>
              </a:ext>
            </a:extLst>
          </p:cNvPr>
          <p:cNvGrpSpPr/>
          <p:nvPr/>
        </p:nvGrpSpPr>
        <p:grpSpPr>
          <a:xfrm>
            <a:off x="6878995" y="829078"/>
            <a:ext cx="5197925" cy="5862530"/>
            <a:chOff x="6878995" y="829078"/>
            <a:chExt cx="5197925" cy="5862530"/>
          </a:xfrm>
        </p:grpSpPr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732B4AFE-94E9-A0DF-5129-B2EEDA235899}"/>
                </a:ext>
              </a:extLst>
            </p:cNvPr>
            <p:cNvSpPr txBox="1"/>
            <p:nvPr/>
          </p:nvSpPr>
          <p:spPr>
            <a:xfrm>
              <a:off x="6878995" y="829078"/>
              <a:ext cx="5101078" cy="1179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080"/>
                </a:lnSpc>
              </a:pP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Foram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concedidos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</a:t>
              </a:r>
              <a:r>
                <a:rPr lang="en-US" sz="2400" u="sng" spc="81" dirty="0">
                  <a:solidFill>
                    <a:srgbClr val="FFFFFF"/>
                  </a:solidFill>
                  <a:latin typeface="Poppins Medium"/>
                </a:rPr>
                <a:t>6.299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vistos á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afegãos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,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desde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Setembro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de 2021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até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Outubro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de 2022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98468067-5CE0-FF5C-1252-46C043279183}"/>
                </a:ext>
              </a:extLst>
            </p:cNvPr>
            <p:cNvSpPr txBox="1"/>
            <p:nvPr/>
          </p:nvSpPr>
          <p:spPr>
            <a:xfrm>
              <a:off x="8036095" y="5706979"/>
              <a:ext cx="3943978" cy="984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2633"/>
                </a:lnSpc>
                <a:spcBef>
                  <a:spcPct val="0"/>
                </a:spcBef>
              </a:pPr>
              <a:r>
                <a:rPr lang="en-US" sz="2000" spc="-20" dirty="0">
                  <a:solidFill>
                    <a:schemeClr val="bg1"/>
                  </a:solidFill>
                  <a:latin typeface="Roboto Slab Regular Bold"/>
                </a:rPr>
                <a:t>Fonte: </a:t>
              </a:r>
              <a:r>
                <a:rPr lang="en-US" sz="2000" spc="-20" dirty="0" err="1">
                  <a:solidFill>
                    <a:schemeClr val="bg1"/>
                  </a:solidFill>
                  <a:latin typeface="Roboto Slab Regular Bold"/>
                </a:rPr>
                <a:t>OBMigra</a:t>
              </a:r>
              <a:r>
                <a:rPr lang="en-US" sz="2000" spc="-20" dirty="0">
                  <a:solidFill>
                    <a:schemeClr val="bg1"/>
                  </a:solidFill>
                  <a:latin typeface="Roboto Slab Regular Bold"/>
                </a:rPr>
                <a:t>, a </a:t>
              </a:r>
              <a:r>
                <a:rPr lang="en-US" sz="2000" spc="-20" dirty="0" err="1">
                  <a:solidFill>
                    <a:schemeClr val="bg1"/>
                  </a:solidFill>
                  <a:latin typeface="Roboto Slab Regular Bold"/>
                </a:rPr>
                <a:t>partir</a:t>
              </a:r>
              <a:r>
                <a:rPr lang="en-US" sz="2000" spc="-20" dirty="0">
                  <a:solidFill>
                    <a:schemeClr val="bg1"/>
                  </a:solidFill>
                  <a:latin typeface="Roboto Slab Regular Bold"/>
                </a:rPr>
                <a:t> dos dados </a:t>
              </a:r>
            </a:p>
            <a:p>
              <a:pPr>
                <a:lnSpc>
                  <a:spcPts val="2633"/>
                </a:lnSpc>
                <a:spcBef>
                  <a:spcPct val="0"/>
                </a:spcBef>
              </a:pPr>
              <a:r>
                <a:rPr lang="en-US" sz="2000" spc="-20" dirty="0">
                  <a:solidFill>
                    <a:schemeClr val="bg1"/>
                  </a:solidFill>
                  <a:latin typeface="Roboto Slab Regular Bold"/>
                </a:rPr>
                <a:t>da Polícia Federal, Sistema de </a:t>
              </a:r>
              <a:r>
                <a:rPr lang="en-US" sz="2000" spc="-20" dirty="0" err="1">
                  <a:solidFill>
                    <a:schemeClr val="bg1"/>
                  </a:solidFill>
                  <a:latin typeface="Roboto Slab Regular Bold"/>
                </a:rPr>
                <a:t>Tráfego</a:t>
              </a:r>
              <a:r>
                <a:rPr lang="en-US" sz="2000" spc="-20" dirty="0">
                  <a:solidFill>
                    <a:schemeClr val="bg1"/>
                  </a:solidFill>
                  <a:latin typeface="Roboto Slab Regular Bold"/>
                </a:rPr>
                <a:t> </a:t>
              </a:r>
              <a:r>
                <a:rPr lang="en-US" sz="2000" spc="-20" dirty="0" err="1">
                  <a:solidFill>
                    <a:schemeClr val="bg1"/>
                  </a:solidFill>
                  <a:latin typeface="Roboto Slab Regular Bold"/>
                </a:rPr>
                <a:t>Internacional</a:t>
              </a:r>
              <a:r>
                <a:rPr lang="en-US" sz="2000" spc="-20" dirty="0">
                  <a:solidFill>
                    <a:schemeClr val="bg1"/>
                  </a:solidFill>
                  <a:latin typeface="Roboto Slab Regular Bold"/>
                </a:rPr>
                <a:t> (STI), 2022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7DA732D-64E8-A180-3429-9FB411EF2A3D}"/>
                </a:ext>
              </a:extLst>
            </p:cNvPr>
            <p:cNvSpPr txBox="1"/>
            <p:nvPr/>
          </p:nvSpPr>
          <p:spPr>
            <a:xfrm flipH="1">
              <a:off x="6975841" y="2257492"/>
              <a:ext cx="510107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Centenas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de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afegãos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que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buscam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acolhimento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no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Brasil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,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acampam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no Aeroporto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Internacional</a:t>
              </a:r>
              <a:endParaRPr lang="en-US" sz="2400" spc="81" dirty="0">
                <a:solidFill>
                  <a:srgbClr val="FFFFFF"/>
                </a:solidFill>
                <a:latin typeface="Poppins Medium"/>
              </a:endParaRPr>
            </a:p>
            <a:p>
              <a:pPr algn="r"/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de Guarulhos,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há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</a:t>
              </a:r>
              <a:r>
                <a:rPr lang="en-US" sz="2400" spc="81" dirty="0" err="1">
                  <a:solidFill>
                    <a:srgbClr val="FFFFFF"/>
                  </a:solidFill>
                  <a:latin typeface="Poppins Medium"/>
                </a:rPr>
                <a:t>dias</a:t>
              </a:r>
              <a:r>
                <a:rPr lang="en-US" sz="2400" spc="81" dirty="0">
                  <a:solidFill>
                    <a:srgbClr val="FFFFFF"/>
                  </a:solidFill>
                  <a:latin typeface="Poppins Medium"/>
                </a:rPr>
                <a:t> .</a:t>
              </a:r>
              <a:endParaRPr lang="pt-BR" sz="2400" dirty="0"/>
            </a:p>
          </p:txBody>
        </p:sp>
      </p:grpSp>
      <p:pic>
        <p:nvPicPr>
          <p:cNvPr id="17" name="Imagem 16" descr="Mulher sentada na janela&#10;&#10;Descrição gerada automaticamente com confiança média">
            <a:extLst>
              <a:ext uri="{FF2B5EF4-FFF2-40B4-BE49-F238E27FC236}">
                <a16:creationId xmlns:a16="http://schemas.microsoft.com/office/drawing/2014/main" id="{6F91EE94-30F1-42A1-A17D-0E3217BA5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" b="1729"/>
          <a:stretch/>
        </p:blipFill>
        <p:spPr>
          <a:xfrm>
            <a:off x="1944722" y="-1"/>
            <a:ext cx="6443615" cy="6858000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E34A409E-1BAD-1228-C819-4A2CE756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407185" y="0"/>
            <a:ext cx="2351907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1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9FF2ACB-DDEF-FB00-4095-46A6F3A4D83A}"/>
              </a:ext>
            </a:extLst>
          </p:cNvPr>
          <p:cNvSpPr/>
          <p:nvPr/>
        </p:nvSpPr>
        <p:spPr>
          <a:xfrm>
            <a:off x="0" y="-174171"/>
            <a:ext cx="12192000" cy="3135086"/>
          </a:xfrm>
          <a:prstGeom prst="rect">
            <a:avLst/>
          </a:prstGeom>
          <a:solidFill>
            <a:srgbClr val="4908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DDFA949-0061-5D6A-3902-C35C398A52EC}"/>
              </a:ext>
            </a:extLst>
          </p:cNvPr>
          <p:cNvSpPr txBox="1"/>
          <p:nvPr/>
        </p:nvSpPr>
        <p:spPr>
          <a:xfrm>
            <a:off x="3572242" y="77587"/>
            <a:ext cx="5056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Refugiados</a:t>
            </a:r>
            <a:r>
              <a:rPr lang="pt-BR" sz="4400" dirty="0"/>
              <a:t> </a:t>
            </a:r>
          </a:p>
          <a:p>
            <a:pPr algn="ctr"/>
            <a:r>
              <a:rPr lang="pt-BR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Venezuelano</a:t>
            </a:r>
            <a:endParaRPr lang="pt-BR" sz="7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FB8FCF6-D572-9232-6D3C-5BAB02F9205A}"/>
              </a:ext>
            </a:extLst>
          </p:cNvPr>
          <p:cNvGrpSpPr/>
          <p:nvPr/>
        </p:nvGrpSpPr>
        <p:grpSpPr>
          <a:xfrm>
            <a:off x="646006" y="2177142"/>
            <a:ext cx="10899988" cy="4615544"/>
            <a:chOff x="777749" y="2109106"/>
            <a:chExt cx="10465139" cy="400182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3F28BA53-8EE9-5DD2-3ADB-62BD5AF88969}"/>
                </a:ext>
              </a:extLst>
            </p:cNvPr>
            <p:cNvGrpSpPr/>
            <p:nvPr/>
          </p:nvGrpSpPr>
          <p:grpSpPr>
            <a:xfrm>
              <a:off x="941326" y="2109106"/>
              <a:ext cx="10144047" cy="2639787"/>
              <a:chOff x="143948" y="2282369"/>
              <a:chExt cx="10144047" cy="2639787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3C15F63-0F6A-AD74-202E-4F3FFD4EF99E}"/>
                  </a:ext>
                </a:extLst>
              </p:cNvPr>
              <p:cNvSpPr/>
              <p:nvPr/>
            </p:nvSpPr>
            <p:spPr>
              <a:xfrm>
                <a:off x="248723" y="2282369"/>
                <a:ext cx="2957739" cy="253727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r="-2803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Forma em L 7">
                <a:extLst>
                  <a:ext uri="{FF2B5EF4-FFF2-40B4-BE49-F238E27FC236}">
                    <a16:creationId xmlns:a16="http://schemas.microsoft.com/office/drawing/2014/main" id="{061862AF-34D9-C257-9DB3-FC8A41D24782}"/>
                  </a:ext>
                </a:extLst>
              </p:cNvPr>
              <p:cNvSpPr/>
              <p:nvPr/>
            </p:nvSpPr>
            <p:spPr>
              <a:xfrm>
                <a:off x="143948" y="4261303"/>
                <a:ext cx="602542" cy="660853"/>
              </a:xfrm>
              <a:prstGeom prst="corner">
                <a:avLst>
                  <a:gd name="adj1" fmla="val 7858"/>
                  <a:gd name="adj2" fmla="val 6893"/>
                </a:avLst>
              </a:prstGeom>
              <a:solidFill>
                <a:srgbClr val="562B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F1176EB1-1E46-A098-3416-2D00A8368270}"/>
                  </a:ext>
                </a:extLst>
              </p:cNvPr>
              <p:cNvSpPr/>
              <p:nvPr/>
            </p:nvSpPr>
            <p:spPr>
              <a:xfrm>
                <a:off x="3842494" y="2282369"/>
                <a:ext cx="2957739" cy="2537279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E929A21C-0FCB-007B-F66D-26C1A0942CA0}"/>
                  </a:ext>
                </a:extLst>
              </p:cNvPr>
              <p:cNvSpPr/>
              <p:nvPr/>
            </p:nvSpPr>
            <p:spPr>
              <a:xfrm>
                <a:off x="7330256" y="2282369"/>
                <a:ext cx="2957739" cy="2537279"/>
              </a:xfrm>
              <a:prstGeom prst="rect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Forma em L 19">
                <a:extLst>
                  <a:ext uri="{FF2B5EF4-FFF2-40B4-BE49-F238E27FC236}">
                    <a16:creationId xmlns:a16="http://schemas.microsoft.com/office/drawing/2014/main" id="{B072E35C-4368-55D3-929F-2B379756ADB4}"/>
                  </a:ext>
                </a:extLst>
              </p:cNvPr>
              <p:cNvSpPr/>
              <p:nvPr/>
            </p:nvSpPr>
            <p:spPr>
              <a:xfrm>
                <a:off x="3736485" y="4261303"/>
                <a:ext cx="602542" cy="660853"/>
              </a:xfrm>
              <a:prstGeom prst="corner">
                <a:avLst>
                  <a:gd name="adj1" fmla="val 7858"/>
                  <a:gd name="adj2" fmla="val 6893"/>
                </a:avLst>
              </a:prstGeom>
              <a:solidFill>
                <a:srgbClr val="562B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Forma em L 20">
                <a:extLst>
                  <a:ext uri="{FF2B5EF4-FFF2-40B4-BE49-F238E27FC236}">
                    <a16:creationId xmlns:a16="http://schemas.microsoft.com/office/drawing/2014/main" id="{68A2E1A9-36AD-3EDF-7AA9-FDF89E2A03A3}"/>
                  </a:ext>
                </a:extLst>
              </p:cNvPr>
              <p:cNvSpPr/>
              <p:nvPr/>
            </p:nvSpPr>
            <p:spPr>
              <a:xfrm>
                <a:off x="7230016" y="4261303"/>
                <a:ext cx="602542" cy="660853"/>
              </a:xfrm>
              <a:prstGeom prst="corner">
                <a:avLst>
                  <a:gd name="adj1" fmla="val 7858"/>
                  <a:gd name="adj2" fmla="val 6893"/>
                </a:avLst>
              </a:prstGeom>
              <a:solidFill>
                <a:srgbClr val="562B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87EEB8A-E8DF-B225-124C-0BDF89B69515}"/>
                </a:ext>
              </a:extLst>
            </p:cNvPr>
            <p:cNvSpPr txBox="1"/>
            <p:nvPr/>
          </p:nvSpPr>
          <p:spPr>
            <a:xfrm>
              <a:off x="777749" y="4972159"/>
              <a:ext cx="346161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Cerca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de </a:t>
              </a:r>
              <a:r>
                <a:rPr lang="en-US" sz="1700" u="sng" spc="105" dirty="0">
                  <a:solidFill>
                    <a:srgbClr val="49087B"/>
                  </a:solidFill>
                  <a:latin typeface="Poppins Medium"/>
                </a:rPr>
                <a:t>262 Mil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imigrantes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e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refugiados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da Venezuela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vivem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no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Brasil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hoje</a:t>
              </a:r>
              <a:endParaRPr lang="pt-BR" sz="1700" dirty="0">
                <a:solidFill>
                  <a:srgbClr val="49087B"/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C6480D5-45BB-65A4-B39A-9C5711AF0D8D}"/>
                </a:ext>
              </a:extLst>
            </p:cNvPr>
            <p:cNvSpPr txBox="1"/>
            <p:nvPr/>
          </p:nvSpPr>
          <p:spPr>
            <a:xfrm>
              <a:off x="4386923" y="5102963"/>
              <a:ext cx="3246791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700" u="sng" spc="105" dirty="0">
                  <a:solidFill>
                    <a:srgbClr val="49087B"/>
                  </a:solidFill>
                  <a:latin typeface="Poppins Medium"/>
                </a:rPr>
                <a:t>84.463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venezuelanos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ingressaram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no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Brasil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em 2022</a:t>
              </a:r>
              <a:endParaRPr lang="pt-BR" sz="1700" dirty="0">
                <a:solidFill>
                  <a:srgbClr val="49087B"/>
                </a:solidFill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781651C-D1F5-1AAA-BE8D-175612D3AF1D}"/>
                </a:ext>
              </a:extLst>
            </p:cNvPr>
            <p:cNvSpPr txBox="1"/>
            <p:nvPr/>
          </p:nvSpPr>
          <p:spPr>
            <a:xfrm>
              <a:off x="7781271" y="5015632"/>
              <a:ext cx="3461617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Indígenas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venezuelanos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no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Brasil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já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somam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</a:t>
              </a:r>
              <a:r>
                <a:rPr lang="en-US" sz="1700" spc="105" dirty="0" err="1">
                  <a:solidFill>
                    <a:srgbClr val="49087B"/>
                  </a:solidFill>
                  <a:latin typeface="Poppins Medium"/>
                </a:rPr>
                <a:t>mais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de </a:t>
              </a:r>
              <a:r>
                <a:rPr lang="en-US" sz="1700" u="sng" spc="105" dirty="0">
                  <a:solidFill>
                    <a:srgbClr val="49087B"/>
                  </a:solidFill>
                  <a:latin typeface="Poppins Medium"/>
                </a:rPr>
                <a:t>7 mil</a:t>
              </a:r>
              <a:r>
                <a:rPr lang="en-US" sz="1700" spc="105" dirty="0">
                  <a:solidFill>
                    <a:srgbClr val="49087B"/>
                  </a:solidFill>
                  <a:latin typeface="Poppins Medium"/>
                </a:rPr>
                <a:t>  pessoas</a:t>
              </a:r>
            </a:p>
          </p:txBody>
        </p:sp>
      </p:grpSp>
      <p:pic>
        <p:nvPicPr>
          <p:cNvPr id="30" name="Picture 4">
            <a:extLst>
              <a:ext uri="{FF2B5EF4-FFF2-40B4-BE49-F238E27FC236}">
                <a16:creationId xmlns:a16="http://schemas.microsoft.com/office/drawing/2014/main" id="{45642D8B-965F-707A-FD31-AD8506FB00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535169" y="-174171"/>
            <a:ext cx="2362350" cy="13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3E773B1-8FAD-56A8-F9B0-C399F2770A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7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alco com luzes azuis&#10;&#10;Descrição gerada automaticamente com confiança média">
            <a:extLst>
              <a:ext uri="{FF2B5EF4-FFF2-40B4-BE49-F238E27FC236}">
                <a16:creationId xmlns:a16="http://schemas.microsoft.com/office/drawing/2014/main" id="{79F18DAE-94D5-20FC-DC5B-BB88B7451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49" y="1905000"/>
            <a:ext cx="3949702" cy="394970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7B2C37E0-CC1A-8640-018D-8BFCCB95BD7B}"/>
              </a:ext>
            </a:extLst>
          </p:cNvPr>
          <p:cNvSpPr txBox="1"/>
          <p:nvPr/>
        </p:nvSpPr>
        <p:spPr>
          <a:xfrm>
            <a:off x="4121150" y="539438"/>
            <a:ext cx="3949701" cy="826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70"/>
              </a:lnSpc>
            </a:pPr>
            <a:r>
              <a:rPr lang="en-US" sz="4908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NOSSA</a:t>
            </a:r>
            <a:r>
              <a:rPr lang="en-US" sz="4908" b="1" dirty="0">
                <a:solidFill>
                  <a:srgbClr val="12229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08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IDEIA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E2676D-85EB-1728-A15C-F4FCCC6766F8}"/>
              </a:ext>
            </a:extLst>
          </p:cNvPr>
          <p:cNvSpPr/>
          <p:nvPr/>
        </p:nvSpPr>
        <p:spPr>
          <a:xfrm>
            <a:off x="2030645" y="2487166"/>
            <a:ext cx="8130712" cy="2362199"/>
          </a:xfrm>
          <a:prstGeom prst="rect">
            <a:avLst/>
          </a:prstGeom>
          <a:solidFill>
            <a:srgbClr val="614BE7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2EBAD53-DCD7-0542-6A67-817640B65FD3}"/>
              </a:ext>
            </a:extLst>
          </p:cNvPr>
          <p:cNvSpPr txBox="1"/>
          <p:nvPr/>
        </p:nvSpPr>
        <p:spPr>
          <a:xfrm>
            <a:off x="2030644" y="2705341"/>
            <a:ext cx="8130711" cy="1925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837"/>
              </a:lnSpc>
            </a:pPr>
            <a:r>
              <a:rPr lang="en-US" sz="2741" dirty="0">
                <a:solidFill>
                  <a:srgbClr val="FFFFFF"/>
                </a:solidFill>
                <a:latin typeface="Poppins Medium"/>
              </a:rPr>
              <a:t>Nossa plataforma surge da necessidade de ajudar essas pessoas, auxiliando e guiado para o seu novo recomeço, e a uma vida melhor em nosso país!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B373371-183B-4A05-D538-84BA486291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70790" y="124449"/>
            <a:ext cx="2206424" cy="12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6BFEC22-C771-45DC-0896-F7D80A035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449772">
            <a:off x="2621248" y="4170115"/>
            <a:ext cx="1255012" cy="50828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3FF8361-486F-BA4F-C9D8-883895C1C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2537052">
            <a:off x="2657591" y="2014660"/>
            <a:ext cx="1255012" cy="50828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DC18812-5C59-5640-B0F7-1347A31A7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69319" flipV="1">
            <a:off x="7168433" y="2155447"/>
            <a:ext cx="1255012" cy="50828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B901708F-D9EC-B257-996E-AA0F60379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362121">
            <a:off x="7232187" y="4227930"/>
            <a:ext cx="1255012" cy="508280"/>
          </a:xfrm>
          <a:prstGeom prst="rect">
            <a:avLst/>
          </a:prstGeom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F2C04013-C35E-3B69-C170-E57DDB8EA15E}"/>
              </a:ext>
            </a:extLst>
          </p:cNvPr>
          <p:cNvSpPr/>
          <p:nvPr/>
        </p:nvSpPr>
        <p:spPr>
          <a:xfrm>
            <a:off x="11097260" y="0"/>
            <a:ext cx="1094741" cy="6858000"/>
          </a:xfrm>
          <a:custGeom>
            <a:avLst/>
            <a:gdLst/>
            <a:ahLst/>
            <a:cxnLst/>
            <a:rect l="l" t="t" r="r" b="b"/>
            <a:pathLst>
              <a:path w="432490" h="2709333">
                <a:moveTo>
                  <a:pt x="0" y="0"/>
                </a:moveTo>
                <a:lnTo>
                  <a:pt x="432490" y="0"/>
                </a:lnTo>
                <a:lnTo>
                  <a:pt x="432490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562B7C"/>
          </a:solidFill>
        </p:spPr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63648DC2-9C9A-BB6B-C8A9-2D17740A1E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57234" y="191475"/>
            <a:ext cx="1424653" cy="801367"/>
          </a:xfrm>
          <a:prstGeom prst="rect">
            <a:avLst/>
          </a:prstGeom>
        </p:spPr>
      </p:pic>
      <p:grpSp>
        <p:nvGrpSpPr>
          <p:cNvPr id="13" name="Group 11">
            <a:extLst>
              <a:ext uri="{FF2B5EF4-FFF2-40B4-BE49-F238E27FC236}">
                <a16:creationId xmlns:a16="http://schemas.microsoft.com/office/drawing/2014/main" id="{93766C84-A34C-CC05-545D-4518F72B6E6D}"/>
              </a:ext>
            </a:extLst>
          </p:cNvPr>
          <p:cNvGrpSpPr/>
          <p:nvPr/>
        </p:nvGrpSpPr>
        <p:grpSpPr>
          <a:xfrm>
            <a:off x="521314" y="0"/>
            <a:ext cx="1905060" cy="2049974"/>
            <a:chOff x="0" y="0"/>
            <a:chExt cx="812800" cy="81280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18BB8B1-E2E0-9A58-6523-676466839A3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7EA58EF3-957E-5EE7-B7C6-67CBFBCAA785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>
                <a:solidFill>
                  <a:srgbClr val="49087B"/>
                </a:solidFill>
              </a:endParaRPr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0DD896D0-49FD-DF16-5D92-B1C7B7D0654D}"/>
              </a:ext>
            </a:extLst>
          </p:cNvPr>
          <p:cNvSpPr txBox="1"/>
          <p:nvPr/>
        </p:nvSpPr>
        <p:spPr>
          <a:xfrm>
            <a:off x="352996" y="2382455"/>
            <a:ext cx="2209708" cy="439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49087B"/>
                </a:solidFill>
                <a:latin typeface="Poppins Bold"/>
              </a:rPr>
              <a:t>Documentos</a:t>
            </a:r>
            <a:endParaRPr lang="en-US" sz="2600" dirty="0">
              <a:solidFill>
                <a:srgbClr val="49087B"/>
              </a:solidFill>
              <a:latin typeface="Poppi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DF636C48-FC60-26B9-E3A5-EC8EA0FCCBA1}"/>
              </a:ext>
            </a:extLst>
          </p:cNvPr>
          <p:cNvSpPr txBox="1"/>
          <p:nvPr/>
        </p:nvSpPr>
        <p:spPr>
          <a:xfrm>
            <a:off x="8639324" y="1884701"/>
            <a:ext cx="1879375" cy="92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62"/>
              </a:lnSpc>
            </a:pPr>
            <a:r>
              <a:rPr lang="en-US" sz="2615" dirty="0" err="1">
                <a:solidFill>
                  <a:srgbClr val="49087B"/>
                </a:solidFill>
                <a:latin typeface="Poppins Bold"/>
              </a:rPr>
              <a:t>Apoio</a:t>
            </a:r>
            <a:r>
              <a:rPr lang="en-US" sz="2615" dirty="0">
                <a:solidFill>
                  <a:srgbClr val="49087B"/>
                </a:solidFill>
                <a:latin typeface="Poppins Bold"/>
              </a:rPr>
              <a:t> </a:t>
            </a:r>
            <a:r>
              <a:rPr lang="en-US" sz="2615" dirty="0" err="1">
                <a:solidFill>
                  <a:srgbClr val="49087B"/>
                </a:solidFill>
                <a:latin typeface="Poppins Bold"/>
              </a:rPr>
              <a:t>Emocional</a:t>
            </a:r>
            <a:endParaRPr lang="en-US" sz="2615" dirty="0">
              <a:solidFill>
                <a:srgbClr val="49087B"/>
              </a:solidFill>
              <a:latin typeface="Poppi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94D3038-590B-87F0-FDDB-08B59E0B1A32}"/>
              </a:ext>
            </a:extLst>
          </p:cNvPr>
          <p:cNvSpPr txBox="1"/>
          <p:nvPr/>
        </p:nvSpPr>
        <p:spPr>
          <a:xfrm>
            <a:off x="4859441" y="2930069"/>
            <a:ext cx="2884827" cy="1031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475"/>
              </a:lnSpc>
            </a:pPr>
            <a:r>
              <a:rPr lang="en-US" sz="6054" dirty="0">
                <a:solidFill>
                  <a:srgbClr val="F58219"/>
                </a:solidFill>
                <a:latin typeface="Poppins Medium"/>
              </a:rPr>
              <a:t>IMPORT</a:t>
            </a:r>
          </a:p>
        </p:txBody>
      </p:sp>
      <p:pic>
        <p:nvPicPr>
          <p:cNvPr id="21" name="Picture 19">
            <a:extLst>
              <a:ext uri="{FF2B5EF4-FFF2-40B4-BE49-F238E27FC236}">
                <a16:creationId xmlns:a16="http://schemas.microsoft.com/office/drawing/2014/main" id="{74AE6052-49F6-C50D-E910-9946B1F916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8193" y="785357"/>
            <a:ext cx="798998" cy="1064038"/>
          </a:xfrm>
          <a:prstGeom prst="rect">
            <a:avLst/>
          </a:prstGeom>
        </p:spPr>
      </p:pic>
      <p:grpSp>
        <p:nvGrpSpPr>
          <p:cNvPr id="22" name="Group 20">
            <a:extLst>
              <a:ext uri="{FF2B5EF4-FFF2-40B4-BE49-F238E27FC236}">
                <a16:creationId xmlns:a16="http://schemas.microsoft.com/office/drawing/2014/main" id="{33157203-1AA1-1980-E108-901963E602AD}"/>
              </a:ext>
            </a:extLst>
          </p:cNvPr>
          <p:cNvGrpSpPr/>
          <p:nvPr/>
        </p:nvGrpSpPr>
        <p:grpSpPr>
          <a:xfrm>
            <a:off x="8658349" y="25966"/>
            <a:ext cx="1905060" cy="2049974"/>
            <a:chOff x="0" y="0"/>
            <a:chExt cx="812800" cy="812800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048DACB-0A56-C41F-E668-5CDD9A85091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9AB61A57-31A4-6F72-A82E-C741B575082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>
                <a:solidFill>
                  <a:srgbClr val="49087B"/>
                </a:solidFill>
              </a:endParaRPr>
            </a:p>
          </p:txBody>
        </p:sp>
      </p:grpSp>
      <p:pic>
        <p:nvPicPr>
          <p:cNvPr id="25" name="Picture 23">
            <a:extLst>
              <a:ext uri="{FF2B5EF4-FFF2-40B4-BE49-F238E27FC236}">
                <a16:creationId xmlns:a16="http://schemas.microsoft.com/office/drawing/2014/main" id="{E522E405-40C9-1327-F25F-CA3DE2DA9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108" y="520292"/>
            <a:ext cx="878608" cy="1105799"/>
          </a:xfrm>
          <a:prstGeom prst="rect">
            <a:avLst/>
          </a:prstGeom>
        </p:spPr>
      </p:pic>
      <p:grpSp>
        <p:nvGrpSpPr>
          <p:cNvPr id="26" name="Group 24">
            <a:extLst>
              <a:ext uri="{FF2B5EF4-FFF2-40B4-BE49-F238E27FC236}">
                <a16:creationId xmlns:a16="http://schemas.microsoft.com/office/drawing/2014/main" id="{17307C17-DD40-363B-1B1D-D95309668CC8}"/>
              </a:ext>
            </a:extLst>
          </p:cNvPr>
          <p:cNvGrpSpPr/>
          <p:nvPr/>
        </p:nvGrpSpPr>
        <p:grpSpPr>
          <a:xfrm>
            <a:off x="521314" y="3956718"/>
            <a:ext cx="1905060" cy="2049974"/>
            <a:chOff x="0" y="0"/>
            <a:chExt cx="812800" cy="812800"/>
          </a:xfrm>
        </p:grpSpPr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BCE1AF8A-CB4F-1D52-A407-CA85088210D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C45F2587-516D-3334-4EF2-0E2EA260215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>
                <a:solidFill>
                  <a:srgbClr val="49087B"/>
                </a:solidFill>
              </a:endParaRPr>
            </a:p>
          </p:txBody>
        </p:sp>
      </p:grpSp>
      <p:pic>
        <p:nvPicPr>
          <p:cNvPr id="29" name="Picture 27">
            <a:extLst>
              <a:ext uri="{FF2B5EF4-FFF2-40B4-BE49-F238E27FC236}">
                <a16:creationId xmlns:a16="http://schemas.microsoft.com/office/drawing/2014/main" id="{55919E81-99C8-8E1A-9A0B-6F74B004B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86027" y="4459887"/>
            <a:ext cx="1336565" cy="1283102"/>
          </a:xfrm>
          <a:prstGeom prst="rect">
            <a:avLst/>
          </a:prstGeom>
        </p:spPr>
      </p:pic>
      <p:grpSp>
        <p:nvGrpSpPr>
          <p:cNvPr id="30" name="Group 28">
            <a:extLst>
              <a:ext uri="{FF2B5EF4-FFF2-40B4-BE49-F238E27FC236}">
                <a16:creationId xmlns:a16="http://schemas.microsoft.com/office/drawing/2014/main" id="{52CFB081-6464-24AC-2BE9-C624C5E9EFC0}"/>
              </a:ext>
            </a:extLst>
          </p:cNvPr>
          <p:cNvGrpSpPr/>
          <p:nvPr/>
        </p:nvGrpSpPr>
        <p:grpSpPr>
          <a:xfrm>
            <a:off x="8702736" y="4112486"/>
            <a:ext cx="1905060" cy="2049974"/>
            <a:chOff x="0" y="0"/>
            <a:chExt cx="812800" cy="812800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FAEC3603-A5D3-80F9-345F-2C1EF6341C5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85D1AD6D-1357-D402-7699-6663A013A3B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3"/>
                </a:lnSpc>
              </a:pPr>
              <a:endParaRPr sz="800">
                <a:solidFill>
                  <a:srgbClr val="49087B"/>
                </a:solidFill>
              </a:endParaRPr>
            </a:p>
          </p:txBody>
        </p:sp>
      </p:grpSp>
      <p:pic>
        <p:nvPicPr>
          <p:cNvPr id="33" name="Picture 31">
            <a:extLst>
              <a:ext uri="{FF2B5EF4-FFF2-40B4-BE49-F238E27FC236}">
                <a16:creationId xmlns:a16="http://schemas.microsoft.com/office/drawing/2014/main" id="{B8A5528A-B249-C3E7-B862-F06992D106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856875" y="4735865"/>
            <a:ext cx="1222562" cy="1058072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7BF00DCB-D647-A33A-A7B2-B10B446A4A30}"/>
              </a:ext>
            </a:extLst>
          </p:cNvPr>
          <p:cNvSpPr txBox="1"/>
          <p:nvPr/>
        </p:nvSpPr>
        <p:spPr>
          <a:xfrm>
            <a:off x="393097" y="5958236"/>
            <a:ext cx="2905504" cy="37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104"/>
              </a:lnSpc>
            </a:pPr>
            <a:r>
              <a:rPr lang="en-US" sz="2217" dirty="0" err="1">
                <a:solidFill>
                  <a:srgbClr val="49087B"/>
                </a:solidFill>
                <a:latin typeface="Poppins Bold"/>
              </a:rPr>
              <a:t>Língua</a:t>
            </a:r>
            <a:r>
              <a:rPr lang="en-US" sz="2217" dirty="0">
                <a:solidFill>
                  <a:srgbClr val="49087B"/>
                </a:solidFill>
                <a:latin typeface="Poppins Bold"/>
              </a:rPr>
              <a:t> Portuguesa</a:t>
            </a:r>
          </a:p>
        </p:txBody>
      </p:sp>
      <p:pic>
        <p:nvPicPr>
          <p:cNvPr id="41" name="Picture 10">
            <a:extLst>
              <a:ext uri="{FF2B5EF4-FFF2-40B4-BE49-F238E27FC236}">
                <a16:creationId xmlns:a16="http://schemas.microsoft.com/office/drawing/2014/main" id="{B98A1493-6FCB-344F-347F-5999626AFF9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990463" y="2822063"/>
            <a:ext cx="2275746" cy="1280107"/>
          </a:xfrm>
          <a:prstGeom prst="rect">
            <a:avLst/>
          </a:prstGeom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385A6E5D-B461-3CEE-8719-5045DFCFBFEF}"/>
              </a:ext>
            </a:extLst>
          </p:cNvPr>
          <p:cNvSpPr txBox="1"/>
          <p:nvPr/>
        </p:nvSpPr>
        <p:spPr>
          <a:xfrm>
            <a:off x="8232699" y="5874768"/>
            <a:ext cx="2526575" cy="37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104"/>
              </a:lnSpc>
            </a:pPr>
            <a:r>
              <a:rPr lang="en-US" sz="2217" dirty="0" err="1">
                <a:solidFill>
                  <a:srgbClr val="49087B"/>
                </a:solidFill>
                <a:latin typeface="Poppins Bold"/>
              </a:rPr>
              <a:t>Empregabilidade</a:t>
            </a:r>
            <a:endParaRPr lang="en-US" sz="2217" dirty="0">
              <a:solidFill>
                <a:srgbClr val="49087B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301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00A4A2F-2EA3-9EDD-467E-A1FAC8F17019}"/>
              </a:ext>
            </a:extLst>
          </p:cNvPr>
          <p:cNvSpPr/>
          <p:nvPr/>
        </p:nvSpPr>
        <p:spPr>
          <a:xfrm>
            <a:off x="0" y="0"/>
            <a:ext cx="12192000" cy="6877051"/>
          </a:xfrm>
          <a:prstGeom prst="rect">
            <a:avLst/>
          </a:prstGeom>
          <a:solidFill>
            <a:srgbClr val="E458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31730C3-BF43-60A3-5B52-5162562F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6130478">
            <a:off x="8884263" y="4589270"/>
            <a:ext cx="697894" cy="77977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96E4BB-67C4-D6A6-788C-AD4E0F98A7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384" t="14278" r="28653" b="11039"/>
          <a:stretch>
            <a:fillRect/>
          </a:stretch>
        </p:blipFill>
        <p:spPr>
          <a:xfrm>
            <a:off x="24738" y="394792"/>
            <a:ext cx="6187954" cy="6087465"/>
          </a:xfrm>
          <a:prstGeom prst="flowChartMultidocumen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C0F6EF08-A2BC-A8C1-029C-9DA1A9C72579}"/>
              </a:ext>
            </a:extLst>
          </p:cNvPr>
          <p:cNvSpPr txBox="1"/>
          <p:nvPr/>
        </p:nvSpPr>
        <p:spPr>
          <a:xfrm>
            <a:off x="6639650" y="1682909"/>
            <a:ext cx="5163492" cy="124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244"/>
              </a:lnSpc>
            </a:pPr>
            <a:r>
              <a:rPr lang="en-US" sz="7317" dirty="0">
                <a:solidFill>
                  <a:srgbClr val="FFFFFF"/>
                </a:solidFill>
                <a:latin typeface="Open Sans Light Bold"/>
              </a:rPr>
              <a:t>PESQUISA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5AC1F230-CFB8-6DB1-3888-B6E7700A4D0E}"/>
              </a:ext>
            </a:extLst>
          </p:cNvPr>
          <p:cNvSpPr txBox="1"/>
          <p:nvPr/>
        </p:nvSpPr>
        <p:spPr>
          <a:xfrm>
            <a:off x="6211582" y="2668429"/>
            <a:ext cx="6043258" cy="1521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8"/>
              </a:lnSpc>
            </a:pPr>
            <a:r>
              <a:rPr lang="en-US" sz="8862" dirty="0">
                <a:solidFill>
                  <a:srgbClr val="49087B"/>
                </a:solidFill>
                <a:latin typeface="Open Sans Light Bold"/>
              </a:rPr>
              <a:t>DE CAMPO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13DF7748-F8C9-2AEE-1A88-18A0AF9DA6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222912" y="168821"/>
            <a:ext cx="1353696" cy="7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2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9502</TotalTime>
  <Words>392</Words>
  <Application>Microsoft Office PowerPoint</Application>
  <PresentationFormat>Widescreen</PresentationFormat>
  <Paragraphs>104</Paragraphs>
  <Slides>20</Slides>
  <Notes>4</Notes>
  <HiddenSlides>0</HiddenSlides>
  <MMClips>0</MMClips>
  <ScaleCrop>false</ScaleCrop>
  <HeadingPairs>
    <vt:vector size="8" baseType="variant">
      <vt:variant>
        <vt:lpstr>Fontes usadas</vt:lpstr>
      </vt:variant>
      <vt:variant>
        <vt:i4>19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  <vt:variant>
        <vt:lpstr>Apresentações personalizadas</vt:lpstr>
      </vt:variant>
      <vt:variant>
        <vt:i4>1</vt:i4>
      </vt:variant>
    </vt:vector>
  </HeadingPairs>
  <TitlesOfParts>
    <vt:vector size="41" baseType="lpstr">
      <vt:lpstr>Arial</vt:lpstr>
      <vt:lpstr>Calibri</vt:lpstr>
      <vt:lpstr>Calibri Light</vt:lpstr>
      <vt:lpstr>Open Sans</vt:lpstr>
      <vt:lpstr>Open Sans bold</vt:lpstr>
      <vt:lpstr>Open Sans Light Bold</vt:lpstr>
      <vt:lpstr>Poppins</vt:lpstr>
      <vt:lpstr>Poppins Black</vt:lpstr>
      <vt:lpstr>Poppins Bold</vt:lpstr>
      <vt:lpstr>Poppins ExtraBold</vt:lpstr>
      <vt:lpstr>Poppins Light</vt:lpstr>
      <vt:lpstr>Poppins Medium</vt:lpstr>
      <vt:lpstr>Poppins Medium Bold</vt:lpstr>
      <vt:lpstr>Poppins SemiBold</vt:lpstr>
      <vt:lpstr>Roboto Mono Thin Bold</vt:lpstr>
      <vt:lpstr>Roboto rev=1</vt:lpstr>
      <vt:lpstr>Roboto rev=3</vt:lpstr>
      <vt:lpstr>Roboto Slab Regular Bold</vt:lpstr>
      <vt:lpstr>Wingdings</vt:lpstr>
      <vt:lpstr>Tema do Office</vt:lpstr>
      <vt:lpstr>Apresentação do PowerPoint</vt:lpstr>
      <vt:lpstr>Apresenta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personalizada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ISFRANKLE SOUZA DA SILVA</dc:creator>
  <cp:lastModifiedBy>ISFRANKLE SOUZA DA SILVA</cp:lastModifiedBy>
  <cp:revision>10</cp:revision>
  <dcterms:created xsi:type="dcterms:W3CDTF">2022-12-05T12:46:43Z</dcterms:created>
  <dcterms:modified xsi:type="dcterms:W3CDTF">2022-12-16T04:05:00Z</dcterms:modified>
</cp:coreProperties>
</file>